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76" r:id="rId4"/>
    <p:sldId id="277" r:id="rId5"/>
    <p:sldId id="275" r:id="rId6"/>
    <p:sldId id="278" r:id="rId7"/>
    <p:sldId id="260" r:id="rId8"/>
    <p:sldId id="258" r:id="rId9"/>
    <p:sldId id="273" r:id="rId10"/>
    <p:sldId id="274" r:id="rId11"/>
    <p:sldId id="279" r:id="rId12"/>
    <p:sldId id="265" r:id="rId13"/>
    <p:sldId id="266" r:id="rId14"/>
    <p:sldId id="280" r:id="rId15"/>
    <p:sldId id="282" r:id="rId16"/>
    <p:sldId id="264" r:id="rId17"/>
    <p:sldId id="263" r:id="rId18"/>
    <p:sldId id="281" r:id="rId19"/>
    <p:sldId id="267" r:id="rId20"/>
    <p:sldId id="268" r:id="rId21"/>
    <p:sldId id="283" r:id="rId22"/>
    <p:sldId id="284"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2"/>
    <p:restoredTop sz="95588"/>
  </p:normalViewPr>
  <p:slideViewPr>
    <p:cSldViewPr snapToGrid="0" snapToObjects="1">
      <p:cViewPr varScale="1">
        <p:scale>
          <a:sx n="124" d="100"/>
          <a:sy n="124" d="100"/>
        </p:scale>
        <p:origin x="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BD082-37C9-3140-AB4C-BB16F02BFED9}"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GB"/>
        </a:p>
      </dgm:t>
    </dgm:pt>
    <dgm:pt modelId="{B913AA04-537A-D342-954E-DD2ABF5102B0}">
      <dgm:prSet custT="1"/>
      <dgm:spPr/>
      <dgm:t>
        <a:bodyPr/>
        <a:lstStyle/>
        <a:p>
          <a:r>
            <a:rPr lang="en-GB" sz="2800" b="1" dirty="0">
              <a:solidFill>
                <a:schemeClr val="accent2">
                  <a:lumMod val="75000"/>
                </a:schemeClr>
              </a:solidFill>
            </a:rPr>
            <a:t>Current</a:t>
          </a:r>
        </a:p>
        <a:p>
          <a:r>
            <a:rPr lang="en-GB" sz="2800" b="1" dirty="0">
              <a:solidFill>
                <a:schemeClr val="accent2">
                  <a:lumMod val="75000"/>
                </a:schemeClr>
              </a:solidFill>
            </a:rPr>
            <a:t>Issues</a:t>
          </a:r>
        </a:p>
      </dgm:t>
    </dgm:pt>
    <dgm:pt modelId="{DEC78E0E-F37E-E44B-A284-0C9947AAF017}" type="parTrans" cxnId="{8BFBDAC0-FA57-DA44-87DF-288A92E0E432}">
      <dgm:prSet/>
      <dgm:spPr/>
      <dgm:t>
        <a:bodyPr/>
        <a:lstStyle/>
        <a:p>
          <a:endParaRPr lang="en-GB"/>
        </a:p>
      </dgm:t>
    </dgm:pt>
    <dgm:pt modelId="{8E577D37-DA05-E742-BE00-55DD685B1091}" type="sibTrans" cxnId="{8BFBDAC0-FA57-DA44-87DF-288A92E0E432}">
      <dgm:prSet/>
      <dgm:spPr/>
      <dgm:t>
        <a:bodyPr/>
        <a:lstStyle/>
        <a:p>
          <a:endParaRPr lang="en-GB"/>
        </a:p>
      </dgm:t>
    </dgm:pt>
    <dgm:pt modelId="{7264F40F-4879-8649-A4C8-F6FFAD458D92}">
      <dgm:prSet/>
      <dgm:spPr/>
      <dgm:t>
        <a:bodyPr/>
        <a:lstStyle/>
        <a:p>
          <a:r>
            <a:rPr lang="en-GB" dirty="0"/>
            <a:t>Spread of information and fake news</a:t>
          </a:r>
        </a:p>
      </dgm:t>
    </dgm:pt>
    <dgm:pt modelId="{5BAE6E20-1C65-0541-8AA1-E2D2F94203A2}" type="parTrans" cxnId="{1387C449-A0F7-344C-A452-7E5D6D3A2925}">
      <dgm:prSet/>
      <dgm:spPr/>
      <dgm:t>
        <a:bodyPr/>
        <a:lstStyle/>
        <a:p>
          <a:endParaRPr lang="en-GB"/>
        </a:p>
      </dgm:t>
    </dgm:pt>
    <dgm:pt modelId="{82AD3585-58CF-894A-AD83-0383EFFD57B3}" type="sibTrans" cxnId="{1387C449-A0F7-344C-A452-7E5D6D3A2925}">
      <dgm:prSet/>
      <dgm:spPr/>
      <dgm:t>
        <a:bodyPr/>
        <a:lstStyle/>
        <a:p>
          <a:endParaRPr lang="en-GB"/>
        </a:p>
      </dgm:t>
    </dgm:pt>
    <dgm:pt modelId="{5FCA75B6-B0D4-2542-88FA-329C3FA94D8B}">
      <dgm:prSet/>
      <dgm:spPr/>
      <dgm:t>
        <a:bodyPr/>
        <a:lstStyle/>
        <a:p>
          <a:r>
            <a:rPr lang="en-GB" dirty="0"/>
            <a:t>Data collection, storage and minimisation</a:t>
          </a:r>
        </a:p>
      </dgm:t>
    </dgm:pt>
    <dgm:pt modelId="{234722C9-A8D6-C94D-8FFA-950D33979655}" type="parTrans" cxnId="{9584B540-783E-6F4E-88C0-8C48BD7C0A33}">
      <dgm:prSet/>
      <dgm:spPr/>
      <dgm:t>
        <a:bodyPr/>
        <a:lstStyle/>
        <a:p>
          <a:endParaRPr lang="en-GB"/>
        </a:p>
      </dgm:t>
    </dgm:pt>
    <dgm:pt modelId="{EDE9E8FD-9E36-9549-8EEB-262A86F8D21A}" type="sibTrans" cxnId="{9584B540-783E-6F4E-88C0-8C48BD7C0A33}">
      <dgm:prSet/>
      <dgm:spPr/>
      <dgm:t>
        <a:bodyPr/>
        <a:lstStyle/>
        <a:p>
          <a:endParaRPr lang="en-GB"/>
        </a:p>
      </dgm:t>
    </dgm:pt>
    <dgm:pt modelId="{CD34DCCC-2474-5B4A-B27A-8BF25AC0F663}">
      <dgm:prSet/>
      <dgm:spPr/>
      <dgm:t>
        <a:bodyPr/>
        <a:lstStyle/>
        <a:p>
          <a:r>
            <a:rPr lang="en-GB" dirty="0"/>
            <a:t>Privacy, consent and linking data</a:t>
          </a:r>
        </a:p>
      </dgm:t>
    </dgm:pt>
    <dgm:pt modelId="{055DECBB-7483-6D48-B3F8-CD2C43433CC9}" type="parTrans" cxnId="{89A53E06-319B-3241-802A-4EC87E5FB56B}">
      <dgm:prSet/>
      <dgm:spPr/>
      <dgm:t>
        <a:bodyPr/>
        <a:lstStyle/>
        <a:p>
          <a:endParaRPr lang="en-GB"/>
        </a:p>
      </dgm:t>
    </dgm:pt>
    <dgm:pt modelId="{3A5A4193-74FC-4848-8CBF-539D3A908353}" type="sibTrans" cxnId="{89A53E06-319B-3241-802A-4EC87E5FB56B}">
      <dgm:prSet/>
      <dgm:spPr/>
      <dgm:t>
        <a:bodyPr/>
        <a:lstStyle/>
        <a:p>
          <a:endParaRPr lang="en-GB"/>
        </a:p>
      </dgm:t>
    </dgm:pt>
    <dgm:pt modelId="{CEC7F856-6AFE-8A4F-92DE-1ACAA5C31CCB}">
      <dgm:prSet/>
      <dgm:spPr/>
      <dgm:t>
        <a:bodyPr/>
        <a:lstStyle/>
        <a:p>
          <a:r>
            <a:rPr lang="en-GB" dirty="0"/>
            <a:t>Use of automation in government/civil service</a:t>
          </a:r>
        </a:p>
      </dgm:t>
    </dgm:pt>
    <dgm:pt modelId="{C3B69077-66A6-C54D-B919-4EB8D0E48D69}" type="parTrans" cxnId="{19CE1DE2-20F2-D740-A7C4-09D6046798F6}">
      <dgm:prSet/>
      <dgm:spPr/>
      <dgm:t>
        <a:bodyPr/>
        <a:lstStyle/>
        <a:p>
          <a:endParaRPr lang="en-GB"/>
        </a:p>
      </dgm:t>
    </dgm:pt>
    <dgm:pt modelId="{E427DA0D-4D02-6346-A71C-121D840E4458}" type="sibTrans" cxnId="{19CE1DE2-20F2-D740-A7C4-09D6046798F6}">
      <dgm:prSet/>
      <dgm:spPr/>
      <dgm:t>
        <a:bodyPr/>
        <a:lstStyle/>
        <a:p>
          <a:endParaRPr lang="en-GB"/>
        </a:p>
      </dgm:t>
    </dgm:pt>
    <dgm:pt modelId="{36FE4E42-D5EC-7B4F-8B1A-EEDC47BBAEFB}">
      <dgm:prSet/>
      <dgm:spPr/>
      <dgm:t>
        <a:bodyPr/>
        <a:lstStyle/>
        <a:p>
          <a:r>
            <a:rPr lang="en-GB" dirty="0"/>
            <a:t>Scale of automation</a:t>
          </a:r>
        </a:p>
      </dgm:t>
    </dgm:pt>
    <dgm:pt modelId="{2012AD29-A3B8-A84D-9863-6A20EDFE0855}" type="parTrans" cxnId="{B57976EC-D569-6246-A0F0-1A7C38D49EC6}">
      <dgm:prSet/>
      <dgm:spPr/>
      <dgm:t>
        <a:bodyPr/>
        <a:lstStyle/>
        <a:p>
          <a:endParaRPr lang="en-GB"/>
        </a:p>
      </dgm:t>
    </dgm:pt>
    <dgm:pt modelId="{5946743F-697E-D74B-BC00-FF7731363A74}" type="sibTrans" cxnId="{B57976EC-D569-6246-A0F0-1A7C38D49EC6}">
      <dgm:prSet/>
      <dgm:spPr/>
      <dgm:t>
        <a:bodyPr/>
        <a:lstStyle/>
        <a:p>
          <a:endParaRPr lang="en-GB"/>
        </a:p>
      </dgm:t>
    </dgm:pt>
    <dgm:pt modelId="{84F5D416-A1A1-2F48-8FF6-596426AF2E31}">
      <dgm:prSet/>
      <dgm:spPr/>
      <dgm:t>
        <a:bodyPr/>
        <a:lstStyle/>
        <a:p>
          <a:r>
            <a:rPr lang="en-GB" dirty="0"/>
            <a:t>Use of public data</a:t>
          </a:r>
        </a:p>
      </dgm:t>
    </dgm:pt>
    <dgm:pt modelId="{7C89E0B1-7436-0942-9110-1E98447B1AD3}" type="parTrans" cxnId="{BCB84AA2-A063-504C-8E52-4FD5DDFF5ABF}">
      <dgm:prSet/>
      <dgm:spPr/>
      <dgm:t>
        <a:bodyPr/>
        <a:lstStyle/>
        <a:p>
          <a:endParaRPr lang="en-GB"/>
        </a:p>
      </dgm:t>
    </dgm:pt>
    <dgm:pt modelId="{776B2045-7E69-5E4D-AAB9-F34BA08D2791}" type="sibTrans" cxnId="{BCB84AA2-A063-504C-8E52-4FD5DDFF5ABF}">
      <dgm:prSet/>
      <dgm:spPr/>
      <dgm:t>
        <a:bodyPr/>
        <a:lstStyle/>
        <a:p>
          <a:endParaRPr lang="en-GB"/>
        </a:p>
      </dgm:t>
    </dgm:pt>
    <dgm:pt modelId="{BA3E838D-9871-FA44-949C-D127F740E3DB}">
      <dgm:prSet/>
      <dgm:spPr/>
      <dgm:t>
        <a:bodyPr/>
        <a:lstStyle/>
        <a:p>
          <a:r>
            <a:rPr lang="en-GB" dirty="0" err="1"/>
            <a:t>Explainability</a:t>
          </a:r>
          <a:r>
            <a:rPr lang="en-GB" dirty="0"/>
            <a:t> and understanding of models</a:t>
          </a:r>
        </a:p>
      </dgm:t>
    </dgm:pt>
    <dgm:pt modelId="{0934EEE2-1E8C-284A-B109-97D9790A28DC}" type="parTrans" cxnId="{34AA827A-9996-D849-BF3B-B7AF9AE4B253}">
      <dgm:prSet/>
      <dgm:spPr/>
      <dgm:t>
        <a:bodyPr/>
        <a:lstStyle/>
        <a:p>
          <a:endParaRPr lang="en-GB"/>
        </a:p>
      </dgm:t>
    </dgm:pt>
    <dgm:pt modelId="{97E16782-78E6-A141-A3C9-3ACEED343EDE}" type="sibTrans" cxnId="{34AA827A-9996-D849-BF3B-B7AF9AE4B253}">
      <dgm:prSet/>
      <dgm:spPr/>
      <dgm:t>
        <a:bodyPr/>
        <a:lstStyle/>
        <a:p>
          <a:endParaRPr lang="en-GB"/>
        </a:p>
      </dgm:t>
    </dgm:pt>
    <dgm:pt modelId="{294C421E-CD5E-7441-A356-820B461D6B47}">
      <dgm:prSet/>
      <dgm:spPr/>
      <dgm:t>
        <a:bodyPr/>
        <a:lstStyle/>
        <a:p>
          <a:r>
            <a:rPr lang="en-GB" dirty="0"/>
            <a:t>Bias</a:t>
          </a:r>
        </a:p>
      </dgm:t>
    </dgm:pt>
    <dgm:pt modelId="{84408706-B225-B348-B5B2-316412614666}" type="parTrans" cxnId="{50873352-F13C-4746-9E4C-B9C8EC6F0B33}">
      <dgm:prSet/>
      <dgm:spPr/>
      <dgm:t>
        <a:bodyPr/>
        <a:lstStyle/>
        <a:p>
          <a:endParaRPr lang="en-GB"/>
        </a:p>
      </dgm:t>
    </dgm:pt>
    <dgm:pt modelId="{EEC56186-2B52-6F47-9CEA-3A67C2F91C0B}" type="sibTrans" cxnId="{50873352-F13C-4746-9E4C-B9C8EC6F0B33}">
      <dgm:prSet/>
      <dgm:spPr/>
      <dgm:t>
        <a:bodyPr/>
        <a:lstStyle/>
        <a:p>
          <a:endParaRPr lang="en-GB"/>
        </a:p>
      </dgm:t>
    </dgm:pt>
    <dgm:pt modelId="{EFEC523F-0C00-0743-AE24-0EE5D4A773E5}" type="pres">
      <dgm:prSet presAssocID="{D96BD082-37C9-3140-AB4C-BB16F02BFED9}" presName="Name0" presStyleCnt="0">
        <dgm:presLayoutVars>
          <dgm:chMax val="1"/>
          <dgm:dir/>
          <dgm:animLvl val="ctr"/>
          <dgm:resizeHandles val="exact"/>
        </dgm:presLayoutVars>
      </dgm:prSet>
      <dgm:spPr/>
    </dgm:pt>
    <dgm:pt modelId="{ABA25D9B-0B00-7E46-8E41-41A236D182F8}" type="pres">
      <dgm:prSet presAssocID="{B913AA04-537A-D342-954E-DD2ABF5102B0}" presName="centerShape" presStyleLbl="node0" presStyleIdx="0" presStyleCnt="1"/>
      <dgm:spPr/>
    </dgm:pt>
    <dgm:pt modelId="{594E7EF2-2338-8341-AD1B-75BD7389298C}" type="pres">
      <dgm:prSet presAssocID="{84408706-B225-B348-B5B2-316412614666}" presName="parTrans" presStyleLbl="sibTrans2D1" presStyleIdx="0" presStyleCnt="8"/>
      <dgm:spPr/>
    </dgm:pt>
    <dgm:pt modelId="{BE0D0B83-3494-034A-85A3-21EE85C475AD}" type="pres">
      <dgm:prSet presAssocID="{84408706-B225-B348-B5B2-316412614666}" presName="connectorText" presStyleLbl="sibTrans2D1" presStyleIdx="0" presStyleCnt="8"/>
      <dgm:spPr/>
    </dgm:pt>
    <dgm:pt modelId="{EE2A04DE-B4D9-9445-990B-42B90D78D34E}" type="pres">
      <dgm:prSet presAssocID="{294C421E-CD5E-7441-A356-820B461D6B47}" presName="node" presStyleLbl="node1" presStyleIdx="0" presStyleCnt="8">
        <dgm:presLayoutVars>
          <dgm:bulletEnabled val="1"/>
        </dgm:presLayoutVars>
      </dgm:prSet>
      <dgm:spPr/>
    </dgm:pt>
    <dgm:pt modelId="{CFBB1659-C9C0-E946-B23E-3FAA25941674}" type="pres">
      <dgm:prSet presAssocID="{5BAE6E20-1C65-0541-8AA1-E2D2F94203A2}" presName="parTrans" presStyleLbl="sibTrans2D1" presStyleIdx="1" presStyleCnt="8"/>
      <dgm:spPr/>
    </dgm:pt>
    <dgm:pt modelId="{EE940EAC-412C-1E4F-8F19-52C3DA809C12}" type="pres">
      <dgm:prSet presAssocID="{5BAE6E20-1C65-0541-8AA1-E2D2F94203A2}" presName="connectorText" presStyleLbl="sibTrans2D1" presStyleIdx="1" presStyleCnt="8"/>
      <dgm:spPr/>
    </dgm:pt>
    <dgm:pt modelId="{FE79308C-440C-0542-957A-C87004C1768D}" type="pres">
      <dgm:prSet presAssocID="{7264F40F-4879-8649-A4C8-F6FFAD458D92}" presName="node" presStyleLbl="node1" presStyleIdx="1" presStyleCnt="8">
        <dgm:presLayoutVars>
          <dgm:bulletEnabled val="1"/>
        </dgm:presLayoutVars>
      </dgm:prSet>
      <dgm:spPr/>
    </dgm:pt>
    <dgm:pt modelId="{F2E27C09-94E6-8740-8273-7AF1BDFA603C}" type="pres">
      <dgm:prSet presAssocID="{234722C9-A8D6-C94D-8FFA-950D33979655}" presName="parTrans" presStyleLbl="sibTrans2D1" presStyleIdx="2" presStyleCnt="8"/>
      <dgm:spPr/>
    </dgm:pt>
    <dgm:pt modelId="{F34FDCFE-647C-214C-AA43-7013D4B75BB1}" type="pres">
      <dgm:prSet presAssocID="{234722C9-A8D6-C94D-8FFA-950D33979655}" presName="connectorText" presStyleLbl="sibTrans2D1" presStyleIdx="2" presStyleCnt="8"/>
      <dgm:spPr/>
    </dgm:pt>
    <dgm:pt modelId="{7A7787AC-7F59-7F48-9B01-A6807000D9FB}" type="pres">
      <dgm:prSet presAssocID="{5FCA75B6-B0D4-2542-88FA-329C3FA94D8B}" presName="node" presStyleLbl="node1" presStyleIdx="2" presStyleCnt="8">
        <dgm:presLayoutVars>
          <dgm:bulletEnabled val="1"/>
        </dgm:presLayoutVars>
      </dgm:prSet>
      <dgm:spPr/>
    </dgm:pt>
    <dgm:pt modelId="{1CBD26DD-C303-0C4A-ADBB-7C822C05714D}" type="pres">
      <dgm:prSet presAssocID="{055DECBB-7483-6D48-B3F8-CD2C43433CC9}" presName="parTrans" presStyleLbl="sibTrans2D1" presStyleIdx="3" presStyleCnt="8"/>
      <dgm:spPr/>
    </dgm:pt>
    <dgm:pt modelId="{599C546D-EA1E-2A4D-9F50-175F8E5B9ADE}" type="pres">
      <dgm:prSet presAssocID="{055DECBB-7483-6D48-B3F8-CD2C43433CC9}" presName="connectorText" presStyleLbl="sibTrans2D1" presStyleIdx="3" presStyleCnt="8"/>
      <dgm:spPr/>
    </dgm:pt>
    <dgm:pt modelId="{1F47AB29-8CE0-8D4F-9209-03A7579958B2}" type="pres">
      <dgm:prSet presAssocID="{CD34DCCC-2474-5B4A-B27A-8BF25AC0F663}" presName="node" presStyleLbl="node1" presStyleIdx="3" presStyleCnt="8">
        <dgm:presLayoutVars>
          <dgm:bulletEnabled val="1"/>
        </dgm:presLayoutVars>
      </dgm:prSet>
      <dgm:spPr/>
    </dgm:pt>
    <dgm:pt modelId="{67F6CE66-5F3A-C747-AA68-7091EF73FCF3}" type="pres">
      <dgm:prSet presAssocID="{C3B69077-66A6-C54D-B919-4EB8D0E48D69}" presName="parTrans" presStyleLbl="sibTrans2D1" presStyleIdx="4" presStyleCnt="8"/>
      <dgm:spPr/>
    </dgm:pt>
    <dgm:pt modelId="{B42ACE2B-4C84-CF46-8759-581709458F66}" type="pres">
      <dgm:prSet presAssocID="{C3B69077-66A6-C54D-B919-4EB8D0E48D69}" presName="connectorText" presStyleLbl="sibTrans2D1" presStyleIdx="4" presStyleCnt="8"/>
      <dgm:spPr/>
    </dgm:pt>
    <dgm:pt modelId="{EFF81749-E2B0-6F4F-8341-A730E64608E3}" type="pres">
      <dgm:prSet presAssocID="{CEC7F856-6AFE-8A4F-92DE-1ACAA5C31CCB}" presName="node" presStyleLbl="node1" presStyleIdx="4" presStyleCnt="8">
        <dgm:presLayoutVars>
          <dgm:bulletEnabled val="1"/>
        </dgm:presLayoutVars>
      </dgm:prSet>
      <dgm:spPr/>
    </dgm:pt>
    <dgm:pt modelId="{558EFA72-F45D-7942-A2EF-5CEACAF7F599}" type="pres">
      <dgm:prSet presAssocID="{2012AD29-A3B8-A84D-9863-6A20EDFE0855}" presName="parTrans" presStyleLbl="sibTrans2D1" presStyleIdx="5" presStyleCnt="8"/>
      <dgm:spPr/>
    </dgm:pt>
    <dgm:pt modelId="{53CB62D8-7FDD-9245-87E0-69DD7FB674F1}" type="pres">
      <dgm:prSet presAssocID="{2012AD29-A3B8-A84D-9863-6A20EDFE0855}" presName="connectorText" presStyleLbl="sibTrans2D1" presStyleIdx="5" presStyleCnt="8"/>
      <dgm:spPr/>
    </dgm:pt>
    <dgm:pt modelId="{7DB9B856-106D-8F42-8423-5E525623DF65}" type="pres">
      <dgm:prSet presAssocID="{36FE4E42-D5EC-7B4F-8B1A-EEDC47BBAEFB}" presName="node" presStyleLbl="node1" presStyleIdx="5" presStyleCnt="8">
        <dgm:presLayoutVars>
          <dgm:bulletEnabled val="1"/>
        </dgm:presLayoutVars>
      </dgm:prSet>
      <dgm:spPr/>
    </dgm:pt>
    <dgm:pt modelId="{BFDC3AB8-7227-5A4C-8BC7-2EA4E42AB0DD}" type="pres">
      <dgm:prSet presAssocID="{7C89E0B1-7436-0942-9110-1E98447B1AD3}" presName="parTrans" presStyleLbl="sibTrans2D1" presStyleIdx="6" presStyleCnt="8"/>
      <dgm:spPr/>
    </dgm:pt>
    <dgm:pt modelId="{F534BD88-60CA-0246-AA87-EF56F189E4D2}" type="pres">
      <dgm:prSet presAssocID="{7C89E0B1-7436-0942-9110-1E98447B1AD3}" presName="connectorText" presStyleLbl="sibTrans2D1" presStyleIdx="6" presStyleCnt="8"/>
      <dgm:spPr/>
    </dgm:pt>
    <dgm:pt modelId="{61426D3F-C2AC-B340-A8DC-AA95E05AB7AE}" type="pres">
      <dgm:prSet presAssocID="{84F5D416-A1A1-2F48-8FF6-596426AF2E31}" presName="node" presStyleLbl="node1" presStyleIdx="6" presStyleCnt="8">
        <dgm:presLayoutVars>
          <dgm:bulletEnabled val="1"/>
        </dgm:presLayoutVars>
      </dgm:prSet>
      <dgm:spPr/>
    </dgm:pt>
    <dgm:pt modelId="{FB727F82-CE6D-DE42-9EBE-9EDA5104C928}" type="pres">
      <dgm:prSet presAssocID="{0934EEE2-1E8C-284A-B109-97D9790A28DC}" presName="parTrans" presStyleLbl="sibTrans2D1" presStyleIdx="7" presStyleCnt="8"/>
      <dgm:spPr/>
    </dgm:pt>
    <dgm:pt modelId="{C58B5CAF-E705-D142-AAD2-7C27269DC001}" type="pres">
      <dgm:prSet presAssocID="{0934EEE2-1E8C-284A-B109-97D9790A28DC}" presName="connectorText" presStyleLbl="sibTrans2D1" presStyleIdx="7" presStyleCnt="8"/>
      <dgm:spPr/>
    </dgm:pt>
    <dgm:pt modelId="{6D048DCE-5280-B64C-9AC1-3B9469BBF8ED}" type="pres">
      <dgm:prSet presAssocID="{BA3E838D-9871-FA44-949C-D127F740E3DB}" presName="node" presStyleLbl="node1" presStyleIdx="7" presStyleCnt="8">
        <dgm:presLayoutVars>
          <dgm:bulletEnabled val="1"/>
        </dgm:presLayoutVars>
      </dgm:prSet>
      <dgm:spPr/>
    </dgm:pt>
  </dgm:ptLst>
  <dgm:cxnLst>
    <dgm:cxn modelId="{9A208803-1E38-524C-9C86-849A5C180C39}" type="presOf" srcId="{CD34DCCC-2474-5B4A-B27A-8BF25AC0F663}" destId="{1F47AB29-8CE0-8D4F-9209-03A7579958B2}" srcOrd="0" destOrd="0" presId="urn:microsoft.com/office/officeart/2005/8/layout/radial5"/>
    <dgm:cxn modelId="{89A53E06-319B-3241-802A-4EC87E5FB56B}" srcId="{B913AA04-537A-D342-954E-DD2ABF5102B0}" destId="{CD34DCCC-2474-5B4A-B27A-8BF25AC0F663}" srcOrd="3" destOrd="0" parTransId="{055DECBB-7483-6D48-B3F8-CD2C43433CC9}" sibTransId="{3A5A4193-74FC-4848-8CBF-539D3A908353}"/>
    <dgm:cxn modelId="{B9A7820B-52D9-F24E-A888-2C79956BC0BB}" type="presOf" srcId="{C3B69077-66A6-C54D-B919-4EB8D0E48D69}" destId="{67F6CE66-5F3A-C747-AA68-7091EF73FCF3}" srcOrd="0" destOrd="0" presId="urn:microsoft.com/office/officeart/2005/8/layout/radial5"/>
    <dgm:cxn modelId="{9415270C-CA87-4B4C-9991-FAA2D00232F1}" type="presOf" srcId="{CEC7F856-6AFE-8A4F-92DE-1ACAA5C31CCB}" destId="{EFF81749-E2B0-6F4F-8341-A730E64608E3}" srcOrd="0" destOrd="0" presId="urn:microsoft.com/office/officeart/2005/8/layout/radial5"/>
    <dgm:cxn modelId="{33C01515-9C4C-7A48-8923-6CF4C13F4C4D}" type="presOf" srcId="{5BAE6E20-1C65-0541-8AA1-E2D2F94203A2}" destId="{CFBB1659-C9C0-E946-B23E-3FAA25941674}" srcOrd="0" destOrd="0" presId="urn:microsoft.com/office/officeart/2005/8/layout/radial5"/>
    <dgm:cxn modelId="{86561836-E974-FB44-9D0E-1E29ECF3F194}" type="presOf" srcId="{C3B69077-66A6-C54D-B919-4EB8D0E48D69}" destId="{B42ACE2B-4C84-CF46-8759-581709458F66}" srcOrd="1" destOrd="0" presId="urn:microsoft.com/office/officeart/2005/8/layout/radial5"/>
    <dgm:cxn modelId="{2AFDEE37-85A8-2448-B413-FB6F050876AB}" type="presOf" srcId="{5BAE6E20-1C65-0541-8AA1-E2D2F94203A2}" destId="{EE940EAC-412C-1E4F-8F19-52C3DA809C12}" srcOrd="1" destOrd="0" presId="urn:microsoft.com/office/officeart/2005/8/layout/radial5"/>
    <dgm:cxn modelId="{9584B540-783E-6F4E-88C0-8C48BD7C0A33}" srcId="{B913AA04-537A-D342-954E-DD2ABF5102B0}" destId="{5FCA75B6-B0D4-2542-88FA-329C3FA94D8B}" srcOrd="2" destOrd="0" parTransId="{234722C9-A8D6-C94D-8FFA-950D33979655}" sibTransId="{EDE9E8FD-9E36-9549-8EEB-262A86F8D21A}"/>
    <dgm:cxn modelId="{EB915D44-240C-1943-A432-09FEA2446291}" type="presOf" srcId="{84408706-B225-B348-B5B2-316412614666}" destId="{594E7EF2-2338-8341-AD1B-75BD7389298C}" srcOrd="0" destOrd="0" presId="urn:microsoft.com/office/officeart/2005/8/layout/radial5"/>
    <dgm:cxn modelId="{1387C449-A0F7-344C-A452-7E5D6D3A2925}" srcId="{B913AA04-537A-D342-954E-DD2ABF5102B0}" destId="{7264F40F-4879-8649-A4C8-F6FFAD458D92}" srcOrd="1" destOrd="0" parTransId="{5BAE6E20-1C65-0541-8AA1-E2D2F94203A2}" sibTransId="{82AD3585-58CF-894A-AD83-0383EFFD57B3}"/>
    <dgm:cxn modelId="{50873352-F13C-4746-9E4C-B9C8EC6F0B33}" srcId="{B913AA04-537A-D342-954E-DD2ABF5102B0}" destId="{294C421E-CD5E-7441-A356-820B461D6B47}" srcOrd="0" destOrd="0" parTransId="{84408706-B225-B348-B5B2-316412614666}" sibTransId="{EEC56186-2B52-6F47-9CEA-3A67C2F91C0B}"/>
    <dgm:cxn modelId="{4E07795C-003C-D34B-BA32-21FEF69FDFA7}" type="presOf" srcId="{84F5D416-A1A1-2F48-8FF6-596426AF2E31}" destId="{61426D3F-C2AC-B340-A8DC-AA95E05AB7AE}" srcOrd="0" destOrd="0" presId="urn:microsoft.com/office/officeart/2005/8/layout/radial5"/>
    <dgm:cxn modelId="{F7186271-D95F-7D43-A3CA-D99E2D63BF4F}" type="presOf" srcId="{055DECBB-7483-6D48-B3F8-CD2C43433CC9}" destId="{599C546D-EA1E-2A4D-9F50-175F8E5B9ADE}" srcOrd="1" destOrd="0" presId="urn:microsoft.com/office/officeart/2005/8/layout/radial5"/>
    <dgm:cxn modelId="{35882A77-15A1-7C47-9B65-DCA2E4BCA689}" type="presOf" srcId="{2012AD29-A3B8-A84D-9863-6A20EDFE0855}" destId="{558EFA72-F45D-7942-A2EF-5CEACAF7F599}" srcOrd="0" destOrd="0" presId="urn:microsoft.com/office/officeart/2005/8/layout/radial5"/>
    <dgm:cxn modelId="{34AA827A-9996-D849-BF3B-B7AF9AE4B253}" srcId="{B913AA04-537A-D342-954E-DD2ABF5102B0}" destId="{BA3E838D-9871-FA44-949C-D127F740E3DB}" srcOrd="7" destOrd="0" parTransId="{0934EEE2-1E8C-284A-B109-97D9790A28DC}" sibTransId="{97E16782-78E6-A141-A3C9-3ACEED343EDE}"/>
    <dgm:cxn modelId="{2D2FFB7A-B872-244A-9C2B-2BAAF005FC3D}" type="presOf" srcId="{294C421E-CD5E-7441-A356-820B461D6B47}" destId="{EE2A04DE-B4D9-9445-990B-42B90D78D34E}" srcOrd="0" destOrd="0" presId="urn:microsoft.com/office/officeart/2005/8/layout/radial5"/>
    <dgm:cxn modelId="{72D11081-9E5D-3C44-9E7C-FC2BC07D77B6}" type="presOf" srcId="{D96BD082-37C9-3140-AB4C-BB16F02BFED9}" destId="{EFEC523F-0C00-0743-AE24-0EE5D4A773E5}" srcOrd="0" destOrd="0" presId="urn:microsoft.com/office/officeart/2005/8/layout/radial5"/>
    <dgm:cxn modelId="{0AA11E91-9D17-A745-B499-244AE9CE581D}" type="presOf" srcId="{7C89E0B1-7436-0942-9110-1E98447B1AD3}" destId="{F534BD88-60CA-0246-AA87-EF56F189E4D2}" srcOrd="1" destOrd="0" presId="urn:microsoft.com/office/officeart/2005/8/layout/radial5"/>
    <dgm:cxn modelId="{BCB84AA2-A063-504C-8E52-4FD5DDFF5ABF}" srcId="{B913AA04-537A-D342-954E-DD2ABF5102B0}" destId="{84F5D416-A1A1-2F48-8FF6-596426AF2E31}" srcOrd="6" destOrd="0" parTransId="{7C89E0B1-7436-0942-9110-1E98447B1AD3}" sibTransId="{776B2045-7E69-5E4D-AAB9-F34BA08D2791}"/>
    <dgm:cxn modelId="{4C6DA4A4-06F7-6843-B302-58BF44ADDF2D}" type="presOf" srcId="{234722C9-A8D6-C94D-8FFA-950D33979655}" destId="{F2E27C09-94E6-8740-8273-7AF1BDFA603C}" srcOrd="0" destOrd="0" presId="urn:microsoft.com/office/officeart/2005/8/layout/radial5"/>
    <dgm:cxn modelId="{F48301A5-3604-B644-99E0-BB49A2D69787}" type="presOf" srcId="{055DECBB-7483-6D48-B3F8-CD2C43433CC9}" destId="{1CBD26DD-C303-0C4A-ADBB-7C822C05714D}" srcOrd="0" destOrd="0" presId="urn:microsoft.com/office/officeart/2005/8/layout/radial5"/>
    <dgm:cxn modelId="{B36B25A6-4349-8A4C-BF25-676C0320A802}" type="presOf" srcId="{2012AD29-A3B8-A84D-9863-6A20EDFE0855}" destId="{53CB62D8-7FDD-9245-87E0-69DD7FB674F1}" srcOrd="1" destOrd="0" presId="urn:microsoft.com/office/officeart/2005/8/layout/radial5"/>
    <dgm:cxn modelId="{6F5D58A9-8BCE-6747-A71F-0BCD5E9BC53C}" type="presOf" srcId="{0934EEE2-1E8C-284A-B109-97D9790A28DC}" destId="{FB727F82-CE6D-DE42-9EBE-9EDA5104C928}" srcOrd="0" destOrd="0" presId="urn:microsoft.com/office/officeart/2005/8/layout/radial5"/>
    <dgm:cxn modelId="{CBC62AAE-C81D-8149-B040-8D0D14B3366D}" type="presOf" srcId="{5FCA75B6-B0D4-2542-88FA-329C3FA94D8B}" destId="{7A7787AC-7F59-7F48-9B01-A6807000D9FB}" srcOrd="0" destOrd="0" presId="urn:microsoft.com/office/officeart/2005/8/layout/radial5"/>
    <dgm:cxn modelId="{100DE2BD-26BB-734A-A7DF-7AD43C8C2CF3}" type="presOf" srcId="{0934EEE2-1E8C-284A-B109-97D9790A28DC}" destId="{C58B5CAF-E705-D142-AAD2-7C27269DC001}" srcOrd="1" destOrd="0" presId="urn:microsoft.com/office/officeart/2005/8/layout/radial5"/>
    <dgm:cxn modelId="{8BFBDAC0-FA57-DA44-87DF-288A92E0E432}" srcId="{D96BD082-37C9-3140-AB4C-BB16F02BFED9}" destId="{B913AA04-537A-D342-954E-DD2ABF5102B0}" srcOrd="0" destOrd="0" parTransId="{DEC78E0E-F37E-E44B-A284-0C9947AAF017}" sibTransId="{8E577D37-DA05-E742-BE00-55DD685B1091}"/>
    <dgm:cxn modelId="{2A937CD2-0911-704F-8760-40E49E0F154D}" type="presOf" srcId="{36FE4E42-D5EC-7B4F-8B1A-EEDC47BBAEFB}" destId="{7DB9B856-106D-8F42-8423-5E525623DF65}" srcOrd="0" destOrd="0" presId="urn:microsoft.com/office/officeart/2005/8/layout/radial5"/>
    <dgm:cxn modelId="{DB3AB8D9-1892-D14F-8464-FBBB88C38EF0}" type="presOf" srcId="{B913AA04-537A-D342-954E-DD2ABF5102B0}" destId="{ABA25D9B-0B00-7E46-8E41-41A236D182F8}" srcOrd="0" destOrd="0" presId="urn:microsoft.com/office/officeart/2005/8/layout/radial5"/>
    <dgm:cxn modelId="{19CE1DE2-20F2-D740-A7C4-09D6046798F6}" srcId="{B913AA04-537A-D342-954E-DD2ABF5102B0}" destId="{CEC7F856-6AFE-8A4F-92DE-1ACAA5C31CCB}" srcOrd="4" destOrd="0" parTransId="{C3B69077-66A6-C54D-B919-4EB8D0E48D69}" sibTransId="{E427DA0D-4D02-6346-A71C-121D840E4458}"/>
    <dgm:cxn modelId="{1405E1E4-2DB2-A845-B27C-A6C0BD1F0D25}" type="presOf" srcId="{7C89E0B1-7436-0942-9110-1E98447B1AD3}" destId="{BFDC3AB8-7227-5A4C-8BC7-2EA4E42AB0DD}" srcOrd="0" destOrd="0" presId="urn:microsoft.com/office/officeart/2005/8/layout/radial5"/>
    <dgm:cxn modelId="{A687FDE7-E78C-804A-B21F-2539621E3010}" type="presOf" srcId="{7264F40F-4879-8649-A4C8-F6FFAD458D92}" destId="{FE79308C-440C-0542-957A-C87004C1768D}" srcOrd="0" destOrd="0" presId="urn:microsoft.com/office/officeart/2005/8/layout/radial5"/>
    <dgm:cxn modelId="{B57976EC-D569-6246-A0F0-1A7C38D49EC6}" srcId="{B913AA04-537A-D342-954E-DD2ABF5102B0}" destId="{36FE4E42-D5EC-7B4F-8B1A-EEDC47BBAEFB}" srcOrd="5" destOrd="0" parTransId="{2012AD29-A3B8-A84D-9863-6A20EDFE0855}" sibTransId="{5946743F-697E-D74B-BC00-FF7731363A74}"/>
    <dgm:cxn modelId="{8B36F5F2-849C-F742-B583-3AF169C18151}" type="presOf" srcId="{BA3E838D-9871-FA44-949C-D127F740E3DB}" destId="{6D048DCE-5280-B64C-9AC1-3B9469BBF8ED}" srcOrd="0" destOrd="0" presId="urn:microsoft.com/office/officeart/2005/8/layout/radial5"/>
    <dgm:cxn modelId="{6C22F7F3-20C0-F147-9BDB-6A8EF9DB8610}" type="presOf" srcId="{84408706-B225-B348-B5B2-316412614666}" destId="{BE0D0B83-3494-034A-85A3-21EE85C475AD}" srcOrd="1" destOrd="0" presId="urn:microsoft.com/office/officeart/2005/8/layout/radial5"/>
    <dgm:cxn modelId="{C6E05DF6-AAD5-5D4D-AF65-5571FBE7F349}" type="presOf" srcId="{234722C9-A8D6-C94D-8FFA-950D33979655}" destId="{F34FDCFE-647C-214C-AA43-7013D4B75BB1}" srcOrd="1" destOrd="0" presId="urn:microsoft.com/office/officeart/2005/8/layout/radial5"/>
    <dgm:cxn modelId="{EF7DBA54-9B63-4C43-BC99-2697A972D0C8}" type="presParOf" srcId="{EFEC523F-0C00-0743-AE24-0EE5D4A773E5}" destId="{ABA25D9B-0B00-7E46-8E41-41A236D182F8}" srcOrd="0" destOrd="0" presId="urn:microsoft.com/office/officeart/2005/8/layout/radial5"/>
    <dgm:cxn modelId="{8F5E757F-0709-0042-8D73-2FA8880E3E91}" type="presParOf" srcId="{EFEC523F-0C00-0743-AE24-0EE5D4A773E5}" destId="{594E7EF2-2338-8341-AD1B-75BD7389298C}" srcOrd="1" destOrd="0" presId="urn:microsoft.com/office/officeart/2005/8/layout/radial5"/>
    <dgm:cxn modelId="{48519F79-BA18-CB4A-A905-428359CA596B}" type="presParOf" srcId="{594E7EF2-2338-8341-AD1B-75BD7389298C}" destId="{BE0D0B83-3494-034A-85A3-21EE85C475AD}" srcOrd="0" destOrd="0" presId="urn:microsoft.com/office/officeart/2005/8/layout/radial5"/>
    <dgm:cxn modelId="{B145D081-F5DA-5E40-8960-09C6E2662738}" type="presParOf" srcId="{EFEC523F-0C00-0743-AE24-0EE5D4A773E5}" destId="{EE2A04DE-B4D9-9445-990B-42B90D78D34E}" srcOrd="2" destOrd="0" presId="urn:microsoft.com/office/officeart/2005/8/layout/radial5"/>
    <dgm:cxn modelId="{CC2AD798-6CDD-D848-BC28-ADF7A40742ED}" type="presParOf" srcId="{EFEC523F-0C00-0743-AE24-0EE5D4A773E5}" destId="{CFBB1659-C9C0-E946-B23E-3FAA25941674}" srcOrd="3" destOrd="0" presId="urn:microsoft.com/office/officeart/2005/8/layout/radial5"/>
    <dgm:cxn modelId="{4C959996-508C-BC43-8DF5-6F2816D429C7}" type="presParOf" srcId="{CFBB1659-C9C0-E946-B23E-3FAA25941674}" destId="{EE940EAC-412C-1E4F-8F19-52C3DA809C12}" srcOrd="0" destOrd="0" presId="urn:microsoft.com/office/officeart/2005/8/layout/radial5"/>
    <dgm:cxn modelId="{6036E5AD-C5D1-9843-9F03-A72117174069}" type="presParOf" srcId="{EFEC523F-0C00-0743-AE24-0EE5D4A773E5}" destId="{FE79308C-440C-0542-957A-C87004C1768D}" srcOrd="4" destOrd="0" presId="urn:microsoft.com/office/officeart/2005/8/layout/radial5"/>
    <dgm:cxn modelId="{D33CD431-CCA8-5342-8EFA-14D144DC69BB}" type="presParOf" srcId="{EFEC523F-0C00-0743-AE24-0EE5D4A773E5}" destId="{F2E27C09-94E6-8740-8273-7AF1BDFA603C}" srcOrd="5" destOrd="0" presId="urn:microsoft.com/office/officeart/2005/8/layout/radial5"/>
    <dgm:cxn modelId="{DC4E6285-470D-8A42-9A0B-DD67F63B0914}" type="presParOf" srcId="{F2E27C09-94E6-8740-8273-7AF1BDFA603C}" destId="{F34FDCFE-647C-214C-AA43-7013D4B75BB1}" srcOrd="0" destOrd="0" presId="urn:microsoft.com/office/officeart/2005/8/layout/radial5"/>
    <dgm:cxn modelId="{30806353-CD92-DD45-A068-72FB2C15BFAF}" type="presParOf" srcId="{EFEC523F-0C00-0743-AE24-0EE5D4A773E5}" destId="{7A7787AC-7F59-7F48-9B01-A6807000D9FB}" srcOrd="6" destOrd="0" presId="urn:microsoft.com/office/officeart/2005/8/layout/radial5"/>
    <dgm:cxn modelId="{5AE608EE-8DB0-CE4C-A4C6-EC859FE7F660}" type="presParOf" srcId="{EFEC523F-0C00-0743-AE24-0EE5D4A773E5}" destId="{1CBD26DD-C303-0C4A-ADBB-7C822C05714D}" srcOrd="7" destOrd="0" presId="urn:microsoft.com/office/officeart/2005/8/layout/radial5"/>
    <dgm:cxn modelId="{E3F09841-29D5-D24A-9A45-3AACB4382445}" type="presParOf" srcId="{1CBD26DD-C303-0C4A-ADBB-7C822C05714D}" destId="{599C546D-EA1E-2A4D-9F50-175F8E5B9ADE}" srcOrd="0" destOrd="0" presId="urn:microsoft.com/office/officeart/2005/8/layout/radial5"/>
    <dgm:cxn modelId="{B97CD82B-4010-414D-B50A-12BFF7380991}" type="presParOf" srcId="{EFEC523F-0C00-0743-AE24-0EE5D4A773E5}" destId="{1F47AB29-8CE0-8D4F-9209-03A7579958B2}" srcOrd="8" destOrd="0" presId="urn:microsoft.com/office/officeart/2005/8/layout/radial5"/>
    <dgm:cxn modelId="{379B44FB-623A-CD44-998B-2681B2742C54}" type="presParOf" srcId="{EFEC523F-0C00-0743-AE24-0EE5D4A773E5}" destId="{67F6CE66-5F3A-C747-AA68-7091EF73FCF3}" srcOrd="9" destOrd="0" presId="urn:microsoft.com/office/officeart/2005/8/layout/radial5"/>
    <dgm:cxn modelId="{80BB4415-0F69-D24F-8DE3-23B5789B8917}" type="presParOf" srcId="{67F6CE66-5F3A-C747-AA68-7091EF73FCF3}" destId="{B42ACE2B-4C84-CF46-8759-581709458F66}" srcOrd="0" destOrd="0" presId="urn:microsoft.com/office/officeart/2005/8/layout/radial5"/>
    <dgm:cxn modelId="{1C35ECCA-9624-FD4B-9E0E-AEE1A25FC154}" type="presParOf" srcId="{EFEC523F-0C00-0743-AE24-0EE5D4A773E5}" destId="{EFF81749-E2B0-6F4F-8341-A730E64608E3}" srcOrd="10" destOrd="0" presId="urn:microsoft.com/office/officeart/2005/8/layout/radial5"/>
    <dgm:cxn modelId="{64F8C08F-3BAC-464E-9272-78FF64B75F14}" type="presParOf" srcId="{EFEC523F-0C00-0743-AE24-0EE5D4A773E5}" destId="{558EFA72-F45D-7942-A2EF-5CEACAF7F599}" srcOrd="11" destOrd="0" presId="urn:microsoft.com/office/officeart/2005/8/layout/radial5"/>
    <dgm:cxn modelId="{2645E7AE-4F6F-ED40-8D8B-D503CAD25DF5}" type="presParOf" srcId="{558EFA72-F45D-7942-A2EF-5CEACAF7F599}" destId="{53CB62D8-7FDD-9245-87E0-69DD7FB674F1}" srcOrd="0" destOrd="0" presId="urn:microsoft.com/office/officeart/2005/8/layout/radial5"/>
    <dgm:cxn modelId="{64DE557E-B5EF-D142-B9AB-A908DAA410D1}" type="presParOf" srcId="{EFEC523F-0C00-0743-AE24-0EE5D4A773E5}" destId="{7DB9B856-106D-8F42-8423-5E525623DF65}" srcOrd="12" destOrd="0" presId="urn:microsoft.com/office/officeart/2005/8/layout/radial5"/>
    <dgm:cxn modelId="{D1A24248-2F77-BE40-A5C5-E76B647B2CB7}" type="presParOf" srcId="{EFEC523F-0C00-0743-AE24-0EE5D4A773E5}" destId="{BFDC3AB8-7227-5A4C-8BC7-2EA4E42AB0DD}" srcOrd="13" destOrd="0" presId="urn:microsoft.com/office/officeart/2005/8/layout/radial5"/>
    <dgm:cxn modelId="{0F65069B-5301-A549-987D-34138B3B3872}" type="presParOf" srcId="{BFDC3AB8-7227-5A4C-8BC7-2EA4E42AB0DD}" destId="{F534BD88-60CA-0246-AA87-EF56F189E4D2}" srcOrd="0" destOrd="0" presId="urn:microsoft.com/office/officeart/2005/8/layout/radial5"/>
    <dgm:cxn modelId="{7D59F1B1-32B4-E244-A2C2-61AE424EC089}" type="presParOf" srcId="{EFEC523F-0C00-0743-AE24-0EE5D4A773E5}" destId="{61426D3F-C2AC-B340-A8DC-AA95E05AB7AE}" srcOrd="14" destOrd="0" presId="urn:microsoft.com/office/officeart/2005/8/layout/radial5"/>
    <dgm:cxn modelId="{A489082F-EE3A-6346-BB1B-0CF6F286CC62}" type="presParOf" srcId="{EFEC523F-0C00-0743-AE24-0EE5D4A773E5}" destId="{FB727F82-CE6D-DE42-9EBE-9EDA5104C928}" srcOrd="15" destOrd="0" presId="urn:microsoft.com/office/officeart/2005/8/layout/radial5"/>
    <dgm:cxn modelId="{176ADC60-25C2-C440-98F1-695641B183C4}" type="presParOf" srcId="{FB727F82-CE6D-DE42-9EBE-9EDA5104C928}" destId="{C58B5CAF-E705-D142-AAD2-7C27269DC001}" srcOrd="0" destOrd="0" presId="urn:microsoft.com/office/officeart/2005/8/layout/radial5"/>
    <dgm:cxn modelId="{6DF9FF1D-4F60-4140-B1A7-CEE21132A20E}" type="presParOf" srcId="{EFEC523F-0C00-0743-AE24-0EE5D4A773E5}" destId="{6D048DCE-5280-B64C-9AC1-3B9469BBF8ED}"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2C7B5D-740E-9844-9499-7168E10A0585}"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GB"/>
        </a:p>
      </dgm:t>
    </dgm:pt>
    <dgm:pt modelId="{2517AD24-F68F-FC45-8BBA-74EC64EE9C3F}">
      <dgm:prSet custT="1"/>
      <dgm:spPr>
        <a:solidFill>
          <a:schemeClr val="accent2"/>
        </a:solidFill>
      </dgm:spPr>
      <dgm:t>
        <a:bodyPr/>
        <a:lstStyle/>
        <a:p>
          <a:r>
            <a:rPr lang="en-GB" sz="2400" dirty="0"/>
            <a:t>Values</a:t>
          </a:r>
          <a:endParaRPr lang="en-GB" sz="2700" dirty="0"/>
        </a:p>
      </dgm:t>
    </dgm:pt>
    <dgm:pt modelId="{5BF2A089-F8BC-2749-A03C-FAE4703ABD68}" type="parTrans" cxnId="{A73481FF-CA9B-7A41-B84F-5FAAFE8A7CDC}">
      <dgm:prSet/>
      <dgm:spPr/>
      <dgm:t>
        <a:bodyPr/>
        <a:lstStyle/>
        <a:p>
          <a:endParaRPr lang="en-GB"/>
        </a:p>
      </dgm:t>
    </dgm:pt>
    <dgm:pt modelId="{AC95AF67-7FC5-8E49-B680-E41F416A1ED9}" type="sibTrans" cxnId="{A73481FF-CA9B-7A41-B84F-5FAAFE8A7CDC}">
      <dgm:prSet/>
      <dgm:spPr/>
      <dgm:t>
        <a:bodyPr/>
        <a:lstStyle/>
        <a:p>
          <a:endParaRPr lang="en-GB"/>
        </a:p>
      </dgm:t>
    </dgm:pt>
    <dgm:pt modelId="{E424BA37-0242-7740-A2CE-674957092BF4}">
      <dgm:prSet/>
      <dgm:spPr/>
      <dgm:t>
        <a:bodyPr/>
        <a:lstStyle/>
        <a:p>
          <a:r>
            <a:rPr lang="en-GB" dirty="0"/>
            <a:t>Public</a:t>
          </a:r>
        </a:p>
      </dgm:t>
    </dgm:pt>
    <dgm:pt modelId="{898DFE99-6636-A34A-A213-F64BBC163550}" type="parTrans" cxnId="{14D6113C-66EA-B842-A2F2-475EB2018C57}">
      <dgm:prSet/>
      <dgm:spPr/>
      <dgm:t>
        <a:bodyPr/>
        <a:lstStyle/>
        <a:p>
          <a:endParaRPr lang="en-GB"/>
        </a:p>
      </dgm:t>
    </dgm:pt>
    <dgm:pt modelId="{595CBE0E-194B-2842-9BE9-658BF50A4857}" type="sibTrans" cxnId="{14D6113C-66EA-B842-A2F2-475EB2018C57}">
      <dgm:prSet/>
      <dgm:spPr/>
      <dgm:t>
        <a:bodyPr/>
        <a:lstStyle/>
        <a:p>
          <a:endParaRPr lang="en-GB"/>
        </a:p>
      </dgm:t>
    </dgm:pt>
    <dgm:pt modelId="{AD7827CE-9A14-8143-98F7-03F5AEB5235B}">
      <dgm:prSet/>
      <dgm:spPr/>
      <dgm:t>
        <a:bodyPr/>
        <a:lstStyle/>
        <a:p>
          <a:r>
            <a:rPr lang="en-GB" dirty="0"/>
            <a:t>Knowledge</a:t>
          </a:r>
        </a:p>
      </dgm:t>
    </dgm:pt>
    <dgm:pt modelId="{94A50ABD-6F7F-FB46-AA76-A9F6DE4A19CC}" type="parTrans" cxnId="{93D7545F-0FF9-3D40-AA65-0085D32B8083}">
      <dgm:prSet/>
      <dgm:spPr/>
      <dgm:t>
        <a:bodyPr/>
        <a:lstStyle/>
        <a:p>
          <a:endParaRPr lang="en-GB"/>
        </a:p>
      </dgm:t>
    </dgm:pt>
    <dgm:pt modelId="{91ACD1B4-528A-F242-953E-CD87C01FB401}" type="sibTrans" cxnId="{93D7545F-0FF9-3D40-AA65-0085D32B8083}">
      <dgm:prSet/>
      <dgm:spPr/>
      <dgm:t>
        <a:bodyPr/>
        <a:lstStyle/>
        <a:p>
          <a:endParaRPr lang="en-GB"/>
        </a:p>
      </dgm:t>
    </dgm:pt>
    <dgm:pt modelId="{CC0136AE-5102-6A48-87A2-B19B99D227B1}">
      <dgm:prSet/>
      <dgm:spPr/>
      <dgm:t>
        <a:bodyPr/>
        <a:lstStyle/>
        <a:p>
          <a:r>
            <a:rPr lang="en-GB" dirty="0"/>
            <a:t>Skill and due diligence</a:t>
          </a:r>
        </a:p>
      </dgm:t>
    </dgm:pt>
    <dgm:pt modelId="{B02C9AE9-2DD0-3744-A041-C1446DEB33BE}" type="parTrans" cxnId="{93A4F0FF-E39F-794B-9110-A5873C64B240}">
      <dgm:prSet/>
      <dgm:spPr/>
      <dgm:t>
        <a:bodyPr/>
        <a:lstStyle/>
        <a:p>
          <a:endParaRPr lang="en-GB"/>
        </a:p>
      </dgm:t>
    </dgm:pt>
    <dgm:pt modelId="{AF96708D-DA8A-1546-8FC2-1D8474510E9E}" type="sibTrans" cxnId="{93A4F0FF-E39F-794B-9110-A5873C64B240}">
      <dgm:prSet/>
      <dgm:spPr/>
      <dgm:t>
        <a:bodyPr/>
        <a:lstStyle/>
        <a:p>
          <a:endParaRPr lang="en-GB"/>
        </a:p>
      </dgm:t>
    </dgm:pt>
    <dgm:pt modelId="{00F5FCD2-1B7C-2842-851B-FBC3468C9DAB}">
      <dgm:prSet/>
      <dgm:spPr/>
      <dgm:t>
        <a:bodyPr/>
        <a:lstStyle/>
        <a:p>
          <a:r>
            <a:rPr lang="en-GB" dirty="0"/>
            <a:t>Hierarchy</a:t>
          </a:r>
        </a:p>
      </dgm:t>
    </dgm:pt>
    <dgm:pt modelId="{0A76393A-4A07-9745-A413-F3EE8ACD396A}" type="parTrans" cxnId="{206B9919-CE8C-114D-A594-6BD3B2A966E9}">
      <dgm:prSet/>
      <dgm:spPr/>
      <dgm:t>
        <a:bodyPr/>
        <a:lstStyle/>
        <a:p>
          <a:endParaRPr lang="en-GB"/>
        </a:p>
      </dgm:t>
    </dgm:pt>
    <dgm:pt modelId="{1BE47813-B4C8-3D49-9BDA-901DE8583830}" type="sibTrans" cxnId="{206B9919-CE8C-114D-A594-6BD3B2A966E9}">
      <dgm:prSet/>
      <dgm:spPr/>
      <dgm:t>
        <a:bodyPr/>
        <a:lstStyle/>
        <a:p>
          <a:endParaRPr lang="en-GB"/>
        </a:p>
      </dgm:t>
    </dgm:pt>
    <dgm:pt modelId="{41C47713-863F-9042-9C49-AF9B3AC708AD}">
      <dgm:prSet/>
      <dgm:spPr/>
      <dgm:t>
        <a:bodyPr/>
        <a:lstStyle/>
        <a:p>
          <a:r>
            <a:rPr lang="en-GB" dirty="0"/>
            <a:t>Integrity</a:t>
          </a:r>
        </a:p>
      </dgm:t>
    </dgm:pt>
    <dgm:pt modelId="{C4489C1C-4419-2345-B33C-4B95A34CC4ED}" type="parTrans" cxnId="{A788CA71-A9A4-3844-957A-7D863F375091}">
      <dgm:prSet/>
      <dgm:spPr/>
      <dgm:t>
        <a:bodyPr/>
        <a:lstStyle/>
        <a:p>
          <a:endParaRPr lang="en-GB"/>
        </a:p>
      </dgm:t>
    </dgm:pt>
    <dgm:pt modelId="{0D990A66-60BC-3341-9227-9B92A9D55021}" type="sibTrans" cxnId="{A788CA71-A9A4-3844-957A-7D863F375091}">
      <dgm:prSet/>
      <dgm:spPr/>
      <dgm:t>
        <a:bodyPr/>
        <a:lstStyle/>
        <a:p>
          <a:endParaRPr lang="en-GB"/>
        </a:p>
      </dgm:t>
    </dgm:pt>
    <dgm:pt modelId="{8F6B60E0-C39D-9548-9678-9B7BBCDFD439}">
      <dgm:prSet/>
      <dgm:spPr/>
      <dgm:t>
        <a:bodyPr/>
        <a:lstStyle/>
        <a:p>
          <a:r>
            <a:rPr lang="en-GB" dirty="0"/>
            <a:t>Transparency</a:t>
          </a:r>
        </a:p>
      </dgm:t>
    </dgm:pt>
    <dgm:pt modelId="{7DB7C384-1CD3-C644-A179-AD0FFFD7CCA4}" type="parTrans" cxnId="{46457068-E17E-E540-897C-2EAD887B6115}">
      <dgm:prSet/>
      <dgm:spPr/>
      <dgm:t>
        <a:bodyPr/>
        <a:lstStyle/>
        <a:p>
          <a:endParaRPr lang="en-GB"/>
        </a:p>
      </dgm:t>
    </dgm:pt>
    <dgm:pt modelId="{36E77958-B05D-1442-8548-B29BA0B47088}" type="sibTrans" cxnId="{46457068-E17E-E540-897C-2EAD887B6115}">
      <dgm:prSet/>
      <dgm:spPr/>
      <dgm:t>
        <a:bodyPr/>
        <a:lstStyle/>
        <a:p>
          <a:endParaRPr lang="en-GB"/>
        </a:p>
      </dgm:t>
    </dgm:pt>
    <dgm:pt modelId="{C1A2F0CC-4340-724D-AC0E-989955DEAD32}" type="pres">
      <dgm:prSet presAssocID="{332C7B5D-740E-9844-9499-7168E10A0585}" presName="Name0" presStyleCnt="0">
        <dgm:presLayoutVars>
          <dgm:chMax val="1"/>
          <dgm:dir/>
          <dgm:animLvl val="ctr"/>
          <dgm:resizeHandles val="exact"/>
        </dgm:presLayoutVars>
      </dgm:prSet>
      <dgm:spPr/>
    </dgm:pt>
    <dgm:pt modelId="{5A5E557B-56F6-D84D-B34E-E2E825856F4E}" type="pres">
      <dgm:prSet presAssocID="{2517AD24-F68F-FC45-8BBA-74EC64EE9C3F}" presName="centerShape" presStyleLbl="node0" presStyleIdx="0" presStyleCnt="1"/>
      <dgm:spPr/>
    </dgm:pt>
    <dgm:pt modelId="{F21FDD9E-663D-CD4A-B33C-B49FDEB27C1B}" type="pres">
      <dgm:prSet presAssocID="{898DFE99-6636-A34A-A213-F64BBC163550}" presName="parTrans" presStyleLbl="sibTrans2D1" presStyleIdx="0" presStyleCnt="6"/>
      <dgm:spPr/>
    </dgm:pt>
    <dgm:pt modelId="{81A264BA-653F-BE4E-B1E1-56849A2814E5}" type="pres">
      <dgm:prSet presAssocID="{898DFE99-6636-A34A-A213-F64BBC163550}" presName="connectorText" presStyleLbl="sibTrans2D1" presStyleIdx="0" presStyleCnt="6"/>
      <dgm:spPr/>
    </dgm:pt>
    <dgm:pt modelId="{DD4DD6A2-9609-794A-B861-4DD8A340812D}" type="pres">
      <dgm:prSet presAssocID="{E424BA37-0242-7740-A2CE-674957092BF4}" presName="node" presStyleLbl="node1" presStyleIdx="0" presStyleCnt="6">
        <dgm:presLayoutVars>
          <dgm:bulletEnabled val="1"/>
        </dgm:presLayoutVars>
      </dgm:prSet>
      <dgm:spPr/>
    </dgm:pt>
    <dgm:pt modelId="{38691ADB-3F2A-4B43-BE3F-46899081E177}" type="pres">
      <dgm:prSet presAssocID="{94A50ABD-6F7F-FB46-AA76-A9F6DE4A19CC}" presName="parTrans" presStyleLbl="sibTrans2D1" presStyleIdx="1" presStyleCnt="6"/>
      <dgm:spPr/>
    </dgm:pt>
    <dgm:pt modelId="{A840AFE2-37C8-E24A-9B4A-D6648067E1D5}" type="pres">
      <dgm:prSet presAssocID="{94A50ABD-6F7F-FB46-AA76-A9F6DE4A19CC}" presName="connectorText" presStyleLbl="sibTrans2D1" presStyleIdx="1" presStyleCnt="6"/>
      <dgm:spPr/>
    </dgm:pt>
    <dgm:pt modelId="{43681D22-CF4E-9F40-B92E-FF870B1CF4B7}" type="pres">
      <dgm:prSet presAssocID="{AD7827CE-9A14-8143-98F7-03F5AEB5235B}" presName="node" presStyleLbl="node1" presStyleIdx="1" presStyleCnt="6">
        <dgm:presLayoutVars>
          <dgm:bulletEnabled val="1"/>
        </dgm:presLayoutVars>
      </dgm:prSet>
      <dgm:spPr/>
    </dgm:pt>
    <dgm:pt modelId="{DFD77542-D72B-E149-A7F9-D842DA9F4FF1}" type="pres">
      <dgm:prSet presAssocID="{B02C9AE9-2DD0-3744-A041-C1446DEB33BE}" presName="parTrans" presStyleLbl="sibTrans2D1" presStyleIdx="2" presStyleCnt="6"/>
      <dgm:spPr/>
    </dgm:pt>
    <dgm:pt modelId="{60DF8569-AFCA-224B-A96F-7F831257CE83}" type="pres">
      <dgm:prSet presAssocID="{B02C9AE9-2DD0-3744-A041-C1446DEB33BE}" presName="connectorText" presStyleLbl="sibTrans2D1" presStyleIdx="2" presStyleCnt="6"/>
      <dgm:spPr/>
    </dgm:pt>
    <dgm:pt modelId="{FEED4571-1FDE-3E45-9A42-AFAD7FD3155F}" type="pres">
      <dgm:prSet presAssocID="{CC0136AE-5102-6A48-87A2-B19B99D227B1}" presName="node" presStyleLbl="node1" presStyleIdx="2" presStyleCnt="6">
        <dgm:presLayoutVars>
          <dgm:bulletEnabled val="1"/>
        </dgm:presLayoutVars>
      </dgm:prSet>
      <dgm:spPr/>
    </dgm:pt>
    <dgm:pt modelId="{1F626C57-53C8-9B4D-966D-84BED5DEC484}" type="pres">
      <dgm:prSet presAssocID="{0A76393A-4A07-9745-A413-F3EE8ACD396A}" presName="parTrans" presStyleLbl="sibTrans2D1" presStyleIdx="3" presStyleCnt="6"/>
      <dgm:spPr/>
    </dgm:pt>
    <dgm:pt modelId="{D45D2D80-79A8-0E49-8C14-5DC0FA3D2DE9}" type="pres">
      <dgm:prSet presAssocID="{0A76393A-4A07-9745-A413-F3EE8ACD396A}" presName="connectorText" presStyleLbl="sibTrans2D1" presStyleIdx="3" presStyleCnt="6"/>
      <dgm:spPr/>
    </dgm:pt>
    <dgm:pt modelId="{1C2AED1A-386B-E14A-975C-ED2753ED4CC8}" type="pres">
      <dgm:prSet presAssocID="{00F5FCD2-1B7C-2842-851B-FBC3468C9DAB}" presName="node" presStyleLbl="node1" presStyleIdx="3" presStyleCnt="6">
        <dgm:presLayoutVars>
          <dgm:bulletEnabled val="1"/>
        </dgm:presLayoutVars>
      </dgm:prSet>
      <dgm:spPr/>
    </dgm:pt>
    <dgm:pt modelId="{86549D14-64C9-7748-A630-E26CF41087D1}" type="pres">
      <dgm:prSet presAssocID="{C4489C1C-4419-2345-B33C-4B95A34CC4ED}" presName="parTrans" presStyleLbl="sibTrans2D1" presStyleIdx="4" presStyleCnt="6"/>
      <dgm:spPr/>
    </dgm:pt>
    <dgm:pt modelId="{5234BD3E-FC5B-E243-ABC3-2663DBCFC9B4}" type="pres">
      <dgm:prSet presAssocID="{C4489C1C-4419-2345-B33C-4B95A34CC4ED}" presName="connectorText" presStyleLbl="sibTrans2D1" presStyleIdx="4" presStyleCnt="6"/>
      <dgm:spPr/>
    </dgm:pt>
    <dgm:pt modelId="{86B4D0A1-7F3B-E74F-ACA5-2B7A00D35D59}" type="pres">
      <dgm:prSet presAssocID="{41C47713-863F-9042-9C49-AF9B3AC708AD}" presName="node" presStyleLbl="node1" presStyleIdx="4" presStyleCnt="6">
        <dgm:presLayoutVars>
          <dgm:bulletEnabled val="1"/>
        </dgm:presLayoutVars>
      </dgm:prSet>
      <dgm:spPr/>
    </dgm:pt>
    <dgm:pt modelId="{8E674029-98C9-7945-A440-603BC0E14AC3}" type="pres">
      <dgm:prSet presAssocID="{7DB7C384-1CD3-C644-A179-AD0FFFD7CCA4}" presName="parTrans" presStyleLbl="sibTrans2D1" presStyleIdx="5" presStyleCnt="6"/>
      <dgm:spPr/>
    </dgm:pt>
    <dgm:pt modelId="{22D14362-4135-6845-8033-DDAC948370F8}" type="pres">
      <dgm:prSet presAssocID="{7DB7C384-1CD3-C644-A179-AD0FFFD7CCA4}" presName="connectorText" presStyleLbl="sibTrans2D1" presStyleIdx="5" presStyleCnt="6"/>
      <dgm:spPr/>
    </dgm:pt>
    <dgm:pt modelId="{2FC4AE51-33A9-AC4F-B9B0-A5888B4A5476}" type="pres">
      <dgm:prSet presAssocID="{8F6B60E0-C39D-9548-9678-9B7BBCDFD439}" presName="node" presStyleLbl="node1" presStyleIdx="5" presStyleCnt="6">
        <dgm:presLayoutVars>
          <dgm:bulletEnabled val="1"/>
        </dgm:presLayoutVars>
      </dgm:prSet>
      <dgm:spPr/>
    </dgm:pt>
  </dgm:ptLst>
  <dgm:cxnLst>
    <dgm:cxn modelId="{F217320E-D7BC-B34C-8EC9-981C5F90E1C9}" type="presOf" srcId="{AD7827CE-9A14-8143-98F7-03F5AEB5235B}" destId="{43681D22-CF4E-9F40-B92E-FF870B1CF4B7}" srcOrd="0" destOrd="0" presId="urn:microsoft.com/office/officeart/2005/8/layout/radial5"/>
    <dgm:cxn modelId="{206B9919-CE8C-114D-A594-6BD3B2A966E9}" srcId="{2517AD24-F68F-FC45-8BBA-74EC64EE9C3F}" destId="{00F5FCD2-1B7C-2842-851B-FBC3468C9DAB}" srcOrd="3" destOrd="0" parTransId="{0A76393A-4A07-9745-A413-F3EE8ACD396A}" sibTransId="{1BE47813-B4C8-3D49-9BDA-901DE8583830}"/>
    <dgm:cxn modelId="{A450D11D-315B-5B43-BBD5-A9127E8A8036}" type="presOf" srcId="{CC0136AE-5102-6A48-87A2-B19B99D227B1}" destId="{FEED4571-1FDE-3E45-9A42-AFAD7FD3155F}" srcOrd="0" destOrd="0" presId="urn:microsoft.com/office/officeart/2005/8/layout/radial5"/>
    <dgm:cxn modelId="{76C10E2E-D64F-A143-B87F-5B87E68CADDA}" type="presOf" srcId="{2517AD24-F68F-FC45-8BBA-74EC64EE9C3F}" destId="{5A5E557B-56F6-D84D-B34E-E2E825856F4E}" srcOrd="0" destOrd="0" presId="urn:microsoft.com/office/officeart/2005/8/layout/radial5"/>
    <dgm:cxn modelId="{14D6113C-66EA-B842-A2F2-475EB2018C57}" srcId="{2517AD24-F68F-FC45-8BBA-74EC64EE9C3F}" destId="{E424BA37-0242-7740-A2CE-674957092BF4}" srcOrd="0" destOrd="0" parTransId="{898DFE99-6636-A34A-A213-F64BBC163550}" sibTransId="{595CBE0E-194B-2842-9BE9-658BF50A4857}"/>
    <dgm:cxn modelId="{9D74A13F-1D3E-E44F-B18C-56EEFB2DC1C1}" type="presOf" srcId="{94A50ABD-6F7F-FB46-AA76-A9F6DE4A19CC}" destId="{A840AFE2-37C8-E24A-9B4A-D6648067E1D5}" srcOrd="1" destOrd="0" presId="urn:microsoft.com/office/officeart/2005/8/layout/radial5"/>
    <dgm:cxn modelId="{DCA64845-D08A-F644-8F85-D77C57F0E6CF}" type="presOf" srcId="{41C47713-863F-9042-9C49-AF9B3AC708AD}" destId="{86B4D0A1-7F3B-E74F-ACA5-2B7A00D35D59}" srcOrd="0" destOrd="0" presId="urn:microsoft.com/office/officeart/2005/8/layout/radial5"/>
    <dgm:cxn modelId="{F010B54B-DB95-6B47-833E-D6721281A90A}" type="presOf" srcId="{8F6B60E0-C39D-9548-9678-9B7BBCDFD439}" destId="{2FC4AE51-33A9-AC4F-B9B0-A5888B4A5476}" srcOrd="0" destOrd="0" presId="urn:microsoft.com/office/officeart/2005/8/layout/radial5"/>
    <dgm:cxn modelId="{93D7545F-0FF9-3D40-AA65-0085D32B8083}" srcId="{2517AD24-F68F-FC45-8BBA-74EC64EE9C3F}" destId="{AD7827CE-9A14-8143-98F7-03F5AEB5235B}" srcOrd="1" destOrd="0" parTransId="{94A50ABD-6F7F-FB46-AA76-A9F6DE4A19CC}" sibTransId="{91ACD1B4-528A-F242-953E-CD87C01FB401}"/>
    <dgm:cxn modelId="{85437B63-AE7E-6C49-9E96-55EEFBBFF86D}" type="presOf" srcId="{B02C9AE9-2DD0-3744-A041-C1446DEB33BE}" destId="{DFD77542-D72B-E149-A7F9-D842DA9F4FF1}" srcOrd="0" destOrd="0" presId="urn:microsoft.com/office/officeart/2005/8/layout/radial5"/>
    <dgm:cxn modelId="{12D33265-6564-6C45-8AC4-8D9C380E7A52}" type="presOf" srcId="{C4489C1C-4419-2345-B33C-4B95A34CC4ED}" destId="{86549D14-64C9-7748-A630-E26CF41087D1}" srcOrd="0" destOrd="0" presId="urn:microsoft.com/office/officeart/2005/8/layout/radial5"/>
    <dgm:cxn modelId="{F5834168-6529-0840-8624-06F08CAD46AA}" type="presOf" srcId="{00F5FCD2-1B7C-2842-851B-FBC3468C9DAB}" destId="{1C2AED1A-386B-E14A-975C-ED2753ED4CC8}" srcOrd="0" destOrd="0" presId="urn:microsoft.com/office/officeart/2005/8/layout/radial5"/>
    <dgm:cxn modelId="{46457068-E17E-E540-897C-2EAD887B6115}" srcId="{2517AD24-F68F-FC45-8BBA-74EC64EE9C3F}" destId="{8F6B60E0-C39D-9548-9678-9B7BBCDFD439}" srcOrd="5" destOrd="0" parTransId="{7DB7C384-1CD3-C644-A179-AD0FFFD7CCA4}" sibTransId="{36E77958-B05D-1442-8548-B29BA0B47088}"/>
    <dgm:cxn modelId="{A788CA71-A9A4-3844-957A-7D863F375091}" srcId="{2517AD24-F68F-FC45-8BBA-74EC64EE9C3F}" destId="{41C47713-863F-9042-9C49-AF9B3AC708AD}" srcOrd="4" destOrd="0" parTransId="{C4489C1C-4419-2345-B33C-4B95A34CC4ED}" sibTransId="{0D990A66-60BC-3341-9227-9B92A9D55021}"/>
    <dgm:cxn modelId="{97FAB376-63CE-1E4A-B275-3D8493229792}" type="presOf" srcId="{0A76393A-4A07-9745-A413-F3EE8ACD396A}" destId="{D45D2D80-79A8-0E49-8C14-5DC0FA3D2DE9}" srcOrd="1" destOrd="0" presId="urn:microsoft.com/office/officeart/2005/8/layout/radial5"/>
    <dgm:cxn modelId="{EFBB8897-5922-224C-99D2-691E220BEEBD}" type="presOf" srcId="{0A76393A-4A07-9745-A413-F3EE8ACD396A}" destId="{1F626C57-53C8-9B4D-966D-84BED5DEC484}" srcOrd="0" destOrd="0" presId="urn:microsoft.com/office/officeart/2005/8/layout/radial5"/>
    <dgm:cxn modelId="{E078939B-E933-E644-BBDA-1AB44040D97A}" type="presOf" srcId="{B02C9AE9-2DD0-3744-A041-C1446DEB33BE}" destId="{60DF8569-AFCA-224B-A96F-7F831257CE83}" srcOrd="1" destOrd="0" presId="urn:microsoft.com/office/officeart/2005/8/layout/radial5"/>
    <dgm:cxn modelId="{D23A6CA6-BA25-0345-8D86-ABCF800FA450}" type="presOf" srcId="{94A50ABD-6F7F-FB46-AA76-A9F6DE4A19CC}" destId="{38691ADB-3F2A-4B43-BE3F-46899081E177}" srcOrd="0" destOrd="0" presId="urn:microsoft.com/office/officeart/2005/8/layout/radial5"/>
    <dgm:cxn modelId="{60C09DA6-93D0-514B-B406-631F5098C4FA}" type="presOf" srcId="{898DFE99-6636-A34A-A213-F64BBC163550}" destId="{81A264BA-653F-BE4E-B1E1-56849A2814E5}" srcOrd="1" destOrd="0" presId="urn:microsoft.com/office/officeart/2005/8/layout/radial5"/>
    <dgm:cxn modelId="{428C6DA9-4E33-4441-9E3C-A110AFD1660D}" type="presOf" srcId="{898DFE99-6636-A34A-A213-F64BBC163550}" destId="{F21FDD9E-663D-CD4A-B33C-B49FDEB27C1B}" srcOrd="0" destOrd="0" presId="urn:microsoft.com/office/officeart/2005/8/layout/radial5"/>
    <dgm:cxn modelId="{07FC23B2-3727-C048-A6FA-307747C2FE64}" type="presOf" srcId="{7DB7C384-1CD3-C644-A179-AD0FFFD7CCA4}" destId="{22D14362-4135-6845-8033-DDAC948370F8}" srcOrd="1" destOrd="0" presId="urn:microsoft.com/office/officeart/2005/8/layout/radial5"/>
    <dgm:cxn modelId="{FD0C98D0-2056-194F-B0A7-5F7F3137CD10}" type="presOf" srcId="{E424BA37-0242-7740-A2CE-674957092BF4}" destId="{DD4DD6A2-9609-794A-B861-4DD8A340812D}" srcOrd="0" destOrd="0" presId="urn:microsoft.com/office/officeart/2005/8/layout/radial5"/>
    <dgm:cxn modelId="{8848C8D8-DBC3-0749-83CB-D30E6E64A8F5}" type="presOf" srcId="{7DB7C384-1CD3-C644-A179-AD0FFFD7CCA4}" destId="{8E674029-98C9-7945-A440-603BC0E14AC3}" srcOrd="0" destOrd="0" presId="urn:microsoft.com/office/officeart/2005/8/layout/radial5"/>
    <dgm:cxn modelId="{9A1F53EA-ABF3-9045-8A8B-7242166F1AE8}" type="presOf" srcId="{332C7B5D-740E-9844-9499-7168E10A0585}" destId="{C1A2F0CC-4340-724D-AC0E-989955DEAD32}" srcOrd="0" destOrd="0" presId="urn:microsoft.com/office/officeart/2005/8/layout/radial5"/>
    <dgm:cxn modelId="{21BB74F9-A7EE-9F41-8662-7280B7C96ADC}" type="presOf" srcId="{C4489C1C-4419-2345-B33C-4B95A34CC4ED}" destId="{5234BD3E-FC5B-E243-ABC3-2663DBCFC9B4}" srcOrd="1" destOrd="0" presId="urn:microsoft.com/office/officeart/2005/8/layout/radial5"/>
    <dgm:cxn modelId="{A73481FF-CA9B-7A41-B84F-5FAAFE8A7CDC}" srcId="{332C7B5D-740E-9844-9499-7168E10A0585}" destId="{2517AD24-F68F-FC45-8BBA-74EC64EE9C3F}" srcOrd="0" destOrd="0" parTransId="{5BF2A089-F8BC-2749-A03C-FAE4703ABD68}" sibTransId="{AC95AF67-7FC5-8E49-B680-E41F416A1ED9}"/>
    <dgm:cxn modelId="{93A4F0FF-E39F-794B-9110-A5873C64B240}" srcId="{2517AD24-F68F-FC45-8BBA-74EC64EE9C3F}" destId="{CC0136AE-5102-6A48-87A2-B19B99D227B1}" srcOrd="2" destOrd="0" parTransId="{B02C9AE9-2DD0-3744-A041-C1446DEB33BE}" sibTransId="{AF96708D-DA8A-1546-8FC2-1D8474510E9E}"/>
    <dgm:cxn modelId="{70226E3E-B94C-6A48-9D90-99A1D8AEB853}" type="presParOf" srcId="{C1A2F0CC-4340-724D-AC0E-989955DEAD32}" destId="{5A5E557B-56F6-D84D-B34E-E2E825856F4E}" srcOrd="0" destOrd="0" presId="urn:microsoft.com/office/officeart/2005/8/layout/radial5"/>
    <dgm:cxn modelId="{0FE40BEF-8EB9-3E48-B14F-9A6E4A97A717}" type="presParOf" srcId="{C1A2F0CC-4340-724D-AC0E-989955DEAD32}" destId="{F21FDD9E-663D-CD4A-B33C-B49FDEB27C1B}" srcOrd="1" destOrd="0" presId="urn:microsoft.com/office/officeart/2005/8/layout/radial5"/>
    <dgm:cxn modelId="{D3C104FE-6D4A-2D4D-B0CB-974F7271D5EF}" type="presParOf" srcId="{F21FDD9E-663D-CD4A-B33C-B49FDEB27C1B}" destId="{81A264BA-653F-BE4E-B1E1-56849A2814E5}" srcOrd="0" destOrd="0" presId="urn:microsoft.com/office/officeart/2005/8/layout/radial5"/>
    <dgm:cxn modelId="{B619BD44-ED63-CD45-9556-E2AD1FAB414A}" type="presParOf" srcId="{C1A2F0CC-4340-724D-AC0E-989955DEAD32}" destId="{DD4DD6A2-9609-794A-B861-4DD8A340812D}" srcOrd="2" destOrd="0" presId="urn:microsoft.com/office/officeart/2005/8/layout/radial5"/>
    <dgm:cxn modelId="{C2D33B2D-135F-1D4E-93EB-2BFA2BFA6511}" type="presParOf" srcId="{C1A2F0CC-4340-724D-AC0E-989955DEAD32}" destId="{38691ADB-3F2A-4B43-BE3F-46899081E177}" srcOrd="3" destOrd="0" presId="urn:microsoft.com/office/officeart/2005/8/layout/radial5"/>
    <dgm:cxn modelId="{A6757133-FB74-F04C-BAE1-19D9461CC7B7}" type="presParOf" srcId="{38691ADB-3F2A-4B43-BE3F-46899081E177}" destId="{A840AFE2-37C8-E24A-9B4A-D6648067E1D5}" srcOrd="0" destOrd="0" presId="urn:microsoft.com/office/officeart/2005/8/layout/radial5"/>
    <dgm:cxn modelId="{A398E5DA-434C-C24D-B3A8-A27C4D916D4C}" type="presParOf" srcId="{C1A2F0CC-4340-724D-AC0E-989955DEAD32}" destId="{43681D22-CF4E-9F40-B92E-FF870B1CF4B7}" srcOrd="4" destOrd="0" presId="urn:microsoft.com/office/officeart/2005/8/layout/radial5"/>
    <dgm:cxn modelId="{23F7E53E-1D53-6A4C-8AEB-08124A8F58B2}" type="presParOf" srcId="{C1A2F0CC-4340-724D-AC0E-989955DEAD32}" destId="{DFD77542-D72B-E149-A7F9-D842DA9F4FF1}" srcOrd="5" destOrd="0" presId="urn:microsoft.com/office/officeart/2005/8/layout/radial5"/>
    <dgm:cxn modelId="{11CAF5CA-830D-224A-BAD5-F94F6D0190FA}" type="presParOf" srcId="{DFD77542-D72B-E149-A7F9-D842DA9F4FF1}" destId="{60DF8569-AFCA-224B-A96F-7F831257CE83}" srcOrd="0" destOrd="0" presId="urn:microsoft.com/office/officeart/2005/8/layout/radial5"/>
    <dgm:cxn modelId="{58BF12EF-1907-8847-8E7D-B44F980EA320}" type="presParOf" srcId="{C1A2F0CC-4340-724D-AC0E-989955DEAD32}" destId="{FEED4571-1FDE-3E45-9A42-AFAD7FD3155F}" srcOrd="6" destOrd="0" presId="urn:microsoft.com/office/officeart/2005/8/layout/radial5"/>
    <dgm:cxn modelId="{3C14B0D2-667A-6B48-85B4-720C8F6D8971}" type="presParOf" srcId="{C1A2F0CC-4340-724D-AC0E-989955DEAD32}" destId="{1F626C57-53C8-9B4D-966D-84BED5DEC484}" srcOrd="7" destOrd="0" presId="urn:microsoft.com/office/officeart/2005/8/layout/radial5"/>
    <dgm:cxn modelId="{5A351CA6-E9A8-594E-804A-30BE223C435A}" type="presParOf" srcId="{1F626C57-53C8-9B4D-966D-84BED5DEC484}" destId="{D45D2D80-79A8-0E49-8C14-5DC0FA3D2DE9}" srcOrd="0" destOrd="0" presId="urn:microsoft.com/office/officeart/2005/8/layout/radial5"/>
    <dgm:cxn modelId="{56876F6D-81D5-3F4F-A36C-7440A370861B}" type="presParOf" srcId="{C1A2F0CC-4340-724D-AC0E-989955DEAD32}" destId="{1C2AED1A-386B-E14A-975C-ED2753ED4CC8}" srcOrd="8" destOrd="0" presId="urn:microsoft.com/office/officeart/2005/8/layout/radial5"/>
    <dgm:cxn modelId="{7D9483A4-D52F-0F45-A81B-1DFD3562C7B8}" type="presParOf" srcId="{C1A2F0CC-4340-724D-AC0E-989955DEAD32}" destId="{86549D14-64C9-7748-A630-E26CF41087D1}" srcOrd="9" destOrd="0" presId="urn:microsoft.com/office/officeart/2005/8/layout/radial5"/>
    <dgm:cxn modelId="{40A5467F-0A50-114C-8078-40A41FA46229}" type="presParOf" srcId="{86549D14-64C9-7748-A630-E26CF41087D1}" destId="{5234BD3E-FC5B-E243-ABC3-2663DBCFC9B4}" srcOrd="0" destOrd="0" presId="urn:microsoft.com/office/officeart/2005/8/layout/radial5"/>
    <dgm:cxn modelId="{4015C7DC-CF2E-FD4A-A166-D36B09E31903}" type="presParOf" srcId="{C1A2F0CC-4340-724D-AC0E-989955DEAD32}" destId="{86B4D0A1-7F3B-E74F-ACA5-2B7A00D35D59}" srcOrd="10" destOrd="0" presId="urn:microsoft.com/office/officeart/2005/8/layout/radial5"/>
    <dgm:cxn modelId="{135307D4-0675-C74C-A76F-139D407204CE}" type="presParOf" srcId="{C1A2F0CC-4340-724D-AC0E-989955DEAD32}" destId="{8E674029-98C9-7945-A440-603BC0E14AC3}" srcOrd="11" destOrd="0" presId="urn:microsoft.com/office/officeart/2005/8/layout/radial5"/>
    <dgm:cxn modelId="{10AE18B9-E41F-5B4A-AF71-008D76A55687}" type="presParOf" srcId="{8E674029-98C9-7945-A440-603BC0E14AC3}" destId="{22D14362-4135-6845-8033-DDAC948370F8}" srcOrd="0" destOrd="0" presId="urn:microsoft.com/office/officeart/2005/8/layout/radial5"/>
    <dgm:cxn modelId="{BE7981BB-9B9C-FC47-80EE-4DB05889EBAE}" type="presParOf" srcId="{C1A2F0CC-4340-724D-AC0E-989955DEAD32}" destId="{2FC4AE51-33A9-AC4F-B9B0-A5888B4A5476}"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028FC2-1B50-EB4D-AAAC-32BD505F0A79}" type="doc">
      <dgm:prSet loTypeId="urn:microsoft.com/office/officeart/2005/8/layout/pyramid1" loCatId="" qsTypeId="urn:microsoft.com/office/officeart/2005/8/quickstyle/simple1" qsCatId="simple" csTypeId="urn:microsoft.com/office/officeart/2005/8/colors/colorful4" csCatId="colorful" phldr="1"/>
      <dgm:spPr/>
      <dgm:t>
        <a:bodyPr/>
        <a:lstStyle/>
        <a:p>
          <a:endParaRPr lang="en-GB"/>
        </a:p>
      </dgm:t>
    </dgm:pt>
    <dgm:pt modelId="{B81E52DD-6DE5-7C46-AC56-4508CB92E776}">
      <dgm:prSet/>
      <dgm:spPr/>
      <dgm:t>
        <a:bodyPr/>
        <a:lstStyle/>
        <a:p>
          <a:r>
            <a:rPr lang="en-GB"/>
            <a:t>Data Economy</a:t>
          </a:r>
        </a:p>
      </dgm:t>
    </dgm:pt>
    <dgm:pt modelId="{6F700FA4-D73E-4B46-AB86-535F01491A44}" type="parTrans" cxnId="{68F8AB46-39FC-A348-90D1-AA8B0BF1F5B3}">
      <dgm:prSet/>
      <dgm:spPr/>
      <dgm:t>
        <a:bodyPr/>
        <a:lstStyle/>
        <a:p>
          <a:endParaRPr lang="en-GB"/>
        </a:p>
      </dgm:t>
    </dgm:pt>
    <dgm:pt modelId="{64020461-4B12-F744-B8F9-44A75698D859}" type="sibTrans" cxnId="{68F8AB46-39FC-A348-90D1-AA8B0BF1F5B3}">
      <dgm:prSet/>
      <dgm:spPr/>
      <dgm:t>
        <a:bodyPr/>
        <a:lstStyle/>
        <a:p>
          <a:endParaRPr lang="en-GB"/>
        </a:p>
      </dgm:t>
    </dgm:pt>
    <dgm:pt modelId="{4C0DFF54-FCC6-F44A-B145-E9664400C0A6}">
      <dgm:prSet/>
      <dgm:spPr/>
      <dgm:t>
        <a:bodyPr/>
        <a:lstStyle/>
        <a:p>
          <a:r>
            <a:rPr lang="en-GB" dirty="0"/>
            <a:t>Company</a:t>
          </a:r>
        </a:p>
      </dgm:t>
    </dgm:pt>
    <dgm:pt modelId="{DFF15827-C929-FA40-9197-4E444DC7FB92}" type="parTrans" cxnId="{C81810C4-9263-BD4B-B0F7-0F2DC09FAAF1}">
      <dgm:prSet/>
      <dgm:spPr/>
      <dgm:t>
        <a:bodyPr/>
        <a:lstStyle/>
        <a:p>
          <a:endParaRPr lang="en-GB"/>
        </a:p>
      </dgm:t>
    </dgm:pt>
    <dgm:pt modelId="{B94BD58D-F783-9841-887E-4DEBAAD1FCE8}" type="sibTrans" cxnId="{C81810C4-9263-BD4B-B0F7-0F2DC09FAAF1}">
      <dgm:prSet/>
      <dgm:spPr/>
      <dgm:t>
        <a:bodyPr/>
        <a:lstStyle/>
        <a:p>
          <a:endParaRPr lang="en-GB"/>
        </a:p>
      </dgm:t>
    </dgm:pt>
    <dgm:pt modelId="{127207D7-A4CD-574C-A95A-1C6A90155277}">
      <dgm:prSet/>
      <dgm:spPr/>
      <dgm:t>
        <a:bodyPr/>
        <a:lstStyle/>
        <a:p>
          <a:r>
            <a:rPr lang="en-GB" dirty="0"/>
            <a:t>Individual</a:t>
          </a:r>
        </a:p>
      </dgm:t>
    </dgm:pt>
    <dgm:pt modelId="{F372B211-FC80-134B-B40D-88091D91785D}" type="parTrans" cxnId="{A9FBB069-DF54-3941-A665-8C74AF913DBD}">
      <dgm:prSet/>
      <dgm:spPr/>
      <dgm:t>
        <a:bodyPr/>
        <a:lstStyle/>
        <a:p>
          <a:endParaRPr lang="en-GB"/>
        </a:p>
      </dgm:t>
    </dgm:pt>
    <dgm:pt modelId="{12EE5CB9-C60D-C84B-8D91-B87ECCF07456}" type="sibTrans" cxnId="{A9FBB069-DF54-3941-A665-8C74AF913DBD}">
      <dgm:prSet/>
      <dgm:spPr/>
      <dgm:t>
        <a:bodyPr/>
        <a:lstStyle/>
        <a:p>
          <a:endParaRPr lang="en-GB"/>
        </a:p>
      </dgm:t>
    </dgm:pt>
    <dgm:pt modelId="{145D638C-5185-304C-8239-5D119C9E3618}">
      <dgm:prSet/>
      <dgm:spPr/>
      <dgm:t>
        <a:bodyPr/>
        <a:lstStyle/>
        <a:p>
          <a:r>
            <a:rPr lang="en-GB"/>
            <a:t>Industry</a:t>
          </a:r>
        </a:p>
      </dgm:t>
    </dgm:pt>
    <dgm:pt modelId="{DAE331ED-DB1F-6D47-AB6B-4368E26EEE4B}" type="parTrans" cxnId="{D0B7F2E6-71CC-F84F-88DF-FEACC4D505B2}">
      <dgm:prSet/>
      <dgm:spPr/>
      <dgm:t>
        <a:bodyPr/>
        <a:lstStyle/>
        <a:p>
          <a:endParaRPr lang="en-GB"/>
        </a:p>
      </dgm:t>
    </dgm:pt>
    <dgm:pt modelId="{E692249D-0F60-B142-B906-F13080FA74FD}" type="sibTrans" cxnId="{D0B7F2E6-71CC-F84F-88DF-FEACC4D505B2}">
      <dgm:prSet/>
      <dgm:spPr/>
      <dgm:t>
        <a:bodyPr/>
        <a:lstStyle/>
        <a:p>
          <a:endParaRPr lang="en-GB"/>
        </a:p>
      </dgm:t>
    </dgm:pt>
    <dgm:pt modelId="{C3BAA322-CDF4-D142-A125-BBCED9D69A43}">
      <dgm:prSet custT="1"/>
      <dgm:spPr/>
      <dgm:t>
        <a:bodyPr/>
        <a:lstStyle/>
        <a:p>
          <a:r>
            <a:rPr lang="en-GB" sz="4000" dirty="0">
              <a:solidFill>
                <a:srgbClr val="C00000"/>
              </a:solidFill>
            </a:rPr>
            <a:t>Public</a:t>
          </a:r>
        </a:p>
      </dgm:t>
    </dgm:pt>
    <dgm:pt modelId="{419510B3-B1C0-AC4E-AA2B-D9482D9C21FC}" type="parTrans" cxnId="{EBF6B0BB-0C23-894B-892C-689691DC63DE}">
      <dgm:prSet/>
      <dgm:spPr/>
      <dgm:t>
        <a:bodyPr/>
        <a:lstStyle/>
        <a:p>
          <a:endParaRPr lang="en-GB"/>
        </a:p>
      </dgm:t>
    </dgm:pt>
    <dgm:pt modelId="{40F83C18-1437-E640-8A2C-D2630C8B8F40}" type="sibTrans" cxnId="{EBF6B0BB-0C23-894B-892C-689691DC63DE}">
      <dgm:prSet/>
      <dgm:spPr/>
      <dgm:t>
        <a:bodyPr/>
        <a:lstStyle/>
        <a:p>
          <a:endParaRPr lang="en-GB"/>
        </a:p>
      </dgm:t>
    </dgm:pt>
    <dgm:pt modelId="{7ADCEDD7-7B2D-9C49-B9F8-3FAEAAB77FE0}" type="pres">
      <dgm:prSet presAssocID="{21028FC2-1B50-EB4D-AAAC-32BD505F0A79}" presName="Name0" presStyleCnt="0">
        <dgm:presLayoutVars>
          <dgm:dir/>
          <dgm:animLvl val="lvl"/>
          <dgm:resizeHandles val="exact"/>
        </dgm:presLayoutVars>
      </dgm:prSet>
      <dgm:spPr/>
    </dgm:pt>
    <dgm:pt modelId="{7C3403B7-6C77-A64C-9354-59706664AC27}" type="pres">
      <dgm:prSet presAssocID="{C3BAA322-CDF4-D142-A125-BBCED9D69A43}" presName="Name8" presStyleCnt="0"/>
      <dgm:spPr/>
    </dgm:pt>
    <dgm:pt modelId="{65FED3A7-F8E4-8D47-8EE2-AA65D0931B5A}" type="pres">
      <dgm:prSet presAssocID="{C3BAA322-CDF4-D142-A125-BBCED9D69A43}" presName="level" presStyleLbl="node1" presStyleIdx="0" presStyleCnt="5">
        <dgm:presLayoutVars>
          <dgm:chMax val="1"/>
          <dgm:bulletEnabled val="1"/>
        </dgm:presLayoutVars>
      </dgm:prSet>
      <dgm:spPr/>
    </dgm:pt>
    <dgm:pt modelId="{98B6F0C1-5228-6F4C-BA4A-243CE5EB9D98}" type="pres">
      <dgm:prSet presAssocID="{C3BAA322-CDF4-D142-A125-BBCED9D69A43}" presName="levelTx" presStyleLbl="revTx" presStyleIdx="0" presStyleCnt="0">
        <dgm:presLayoutVars>
          <dgm:chMax val="1"/>
          <dgm:bulletEnabled val="1"/>
        </dgm:presLayoutVars>
      </dgm:prSet>
      <dgm:spPr/>
    </dgm:pt>
    <dgm:pt modelId="{718A17CF-F9C6-6747-BC7E-2A6BF2A78347}" type="pres">
      <dgm:prSet presAssocID="{B81E52DD-6DE5-7C46-AC56-4508CB92E776}" presName="Name8" presStyleCnt="0"/>
      <dgm:spPr/>
    </dgm:pt>
    <dgm:pt modelId="{89961F8E-BEE4-CA4C-86E9-B1B1162482E7}" type="pres">
      <dgm:prSet presAssocID="{B81E52DD-6DE5-7C46-AC56-4508CB92E776}" presName="level" presStyleLbl="node1" presStyleIdx="1" presStyleCnt="5">
        <dgm:presLayoutVars>
          <dgm:chMax val="1"/>
          <dgm:bulletEnabled val="1"/>
        </dgm:presLayoutVars>
      </dgm:prSet>
      <dgm:spPr/>
    </dgm:pt>
    <dgm:pt modelId="{326A5A5A-4CCE-7F4D-AD8F-4F27D3B45449}" type="pres">
      <dgm:prSet presAssocID="{B81E52DD-6DE5-7C46-AC56-4508CB92E776}" presName="levelTx" presStyleLbl="revTx" presStyleIdx="0" presStyleCnt="0">
        <dgm:presLayoutVars>
          <dgm:chMax val="1"/>
          <dgm:bulletEnabled val="1"/>
        </dgm:presLayoutVars>
      </dgm:prSet>
      <dgm:spPr/>
    </dgm:pt>
    <dgm:pt modelId="{23DBEC7C-EA54-984B-A518-53FBCAE6D968}" type="pres">
      <dgm:prSet presAssocID="{4C0DFF54-FCC6-F44A-B145-E9664400C0A6}" presName="Name8" presStyleCnt="0"/>
      <dgm:spPr/>
    </dgm:pt>
    <dgm:pt modelId="{888593B6-B75F-2D49-B6CF-68147C271377}" type="pres">
      <dgm:prSet presAssocID="{4C0DFF54-FCC6-F44A-B145-E9664400C0A6}" presName="level" presStyleLbl="node1" presStyleIdx="2" presStyleCnt="5">
        <dgm:presLayoutVars>
          <dgm:chMax val="1"/>
          <dgm:bulletEnabled val="1"/>
        </dgm:presLayoutVars>
      </dgm:prSet>
      <dgm:spPr/>
    </dgm:pt>
    <dgm:pt modelId="{99295C70-6B42-154D-AD0D-85C753D72C70}" type="pres">
      <dgm:prSet presAssocID="{4C0DFF54-FCC6-F44A-B145-E9664400C0A6}" presName="levelTx" presStyleLbl="revTx" presStyleIdx="0" presStyleCnt="0">
        <dgm:presLayoutVars>
          <dgm:chMax val="1"/>
          <dgm:bulletEnabled val="1"/>
        </dgm:presLayoutVars>
      </dgm:prSet>
      <dgm:spPr/>
    </dgm:pt>
    <dgm:pt modelId="{7DCF9BD7-4778-BB46-9B7F-094F5A396529}" type="pres">
      <dgm:prSet presAssocID="{145D638C-5185-304C-8239-5D119C9E3618}" presName="Name8" presStyleCnt="0"/>
      <dgm:spPr/>
    </dgm:pt>
    <dgm:pt modelId="{8CC85FA6-CA7B-D749-B304-E9581F4ADE3D}" type="pres">
      <dgm:prSet presAssocID="{145D638C-5185-304C-8239-5D119C9E3618}" presName="level" presStyleLbl="node1" presStyleIdx="3" presStyleCnt="5">
        <dgm:presLayoutVars>
          <dgm:chMax val="1"/>
          <dgm:bulletEnabled val="1"/>
        </dgm:presLayoutVars>
      </dgm:prSet>
      <dgm:spPr/>
    </dgm:pt>
    <dgm:pt modelId="{2DBDDE0F-3EA1-254A-A6F4-C639224B2930}" type="pres">
      <dgm:prSet presAssocID="{145D638C-5185-304C-8239-5D119C9E3618}" presName="levelTx" presStyleLbl="revTx" presStyleIdx="0" presStyleCnt="0">
        <dgm:presLayoutVars>
          <dgm:chMax val="1"/>
          <dgm:bulletEnabled val="1"/>
        </dgm:presLayoutVars>
      </dgm:prSet>
      <dgm:spPr/>
    </dgm:pt>
    <dgm:pt modelId="{4FACD3FD-01A6-C240-8B63-9A0034D1FA09}" type="pres">
      <dgm:prSet presAssocID="{127207D7-A4CD-574C-A95A-1C6A90155277}" presName="Name8" presStyleCnt="0"/>
      <dgm:spPr/>
    </dgm:pt>
    <dgm:pt modelId="{9F4A2CF3-8AE8-1043-AEB1-068B838A458A}" type="pres">
      <dgm:prSet presAssocID="{127207D7-A4CD-574C-A95A-1C6A90155277}" presName="level" presStyleLbl="node1" presStyleIdx="4" presStyleCnt="5">
        <dgm:presLayoutVars>
          <dgm:chMax val="1"/>
          <dgm:bulletEnabled val="1"/>
        </dgm:presLayoutVars>
      </dgm:prSet>
      <dgm:spPr/>
    </dgm:pt>
    <dgm:pt modelId="{0F4F9939-8223-4A44-A83B-08C839D92B5A}" type="pres">
      <dgm:prSet presAssocID="{127207D7-A4CD-574C-A95A-1C6A90155277}" presName="levelTx" presStyleLbl="revTx" presStyleIdx="0" presStyleCnt="0">
        <dgm:presLayoutVars>
          <dgm:chMax val="1"/>
          <dgm:bulletEnabled val="1"/>
        </dgm:presLayoutVars>
      </dgm:prSet>
      <dgm:spPr/>
    </dgm:pt>
  </dgm:ptLst>
  <dgm:cxnLst>
    <dgm:cxn modelId="{A013DD06-C3CC-EE48-B552-6E5CC268BBEB}" type="presOf" srcId="{21028FC2-1B50-EB4D-AAAC-32BD505F0A79}" destId="{7ADCEDD7-7B2D-9C49-B9F8-3FAEAAB77FE0}" srcOrd="0" destOrd="0" presId="urn:microsoft.com/office/officeart/2005/8/layout/pyramid1"/>
    <dgm:cxn modelId="{99B5880D-CEDC-7840-B6A7-D5B5736D5862}" type="presOf" srcId="{4C0DFF54-FCC6-F44A-B145-E9664400C0A6}" destId="{99295C70-6B42-154D-AD0D-85C753D72C70}" srcOrd="1" destOrd="0" presId="urn:microsoft.com/office/officeart/2005/8/layout/pyramid1"/>
    <dgm:cxn modelId="{C5666E36-2EF2-B948-8B1D-4B39BBAC499C}" type="presOf" srcId="{4C0DFF54-FCC6-F44A-B145-E9664400C0A6}" destId="{888593B6-B75F-2D49-B6CF-68147C271377}" srcOrd="0" destOrd="0" presId="urn:microsoft.com/office/officeart/2005/8/layout/pyramid1"/>
    <dgm:cxn modelId="{68F8AB46-39FC-A348-90D1-AA8B0BF1F5B3}" srcId="{21028FC2-1B50-EB4D-AAAC-32BD505F0A79}" destId="{B81E52DD-6DE5-7C46-AC56-4508CB92E776}" srcOrd="1" destOrd="0" parTransId="{6F700FA4-D73E-4B46-AB86-535F01491A44}" sibTransId="{64020461-4B12-F744-B8F9-44A75698D859}"/>
    <dgm:cxn modelId="{7A95FE5C-7B72-714B-9DC9-D341340CFF28}" type="presOf" srcId="{C3BAA322-CDF4-D142-A125-BBCED9D69A43}" destId="{65FED3A7-F8E4-8D47-8EE2-AA65D0931B5A}" srcOrd="0" destOrd="0" presId="urn:microsoft.com/office/officeart/2005/8/layout/pyramid1"/>
    <dgm:cxn modelId="{A9FBB069-DF54-3941-A665-8C74AF913DBD}" srcId="{21028FC2-1B50-EB4D-AAAC-32BD505F0A79}" destId="{127207D7-A4CD-574C-A95A-1C6A90155277}" srcOrd="4" destOrd="0" parTransId="{F372B211-FC80-134B-B40D-88091D91785D}" sibTransId="{12EE5CB9-C60D-C84B-8D91-B87ECCF07456}"/>
    <dgm:cxn modelId="{BFDD3783-B67F-2F49-A0F1-A3095B4A1A75}" type="presOf" srcId="{145D638C-5185-304C-8239-5D119C9E3618}" destId="{8CC85FA6-CA7B-D749-B304-E9581F4ADE3D}" srcOrd="0" destOrd="0" presId="urn:microsoft.com/office/officeart/2005/8/layout/pyramid1"/>
    <dgm:cxn modelId="{129D1584-7C9F-9D44-B727-3270FEAE1E5F}" type="presOf" srcId="{C3BAA322-CDF4-D142-A125-BBCED9D69A43}" destId="{98B6F0C1-5228-6F4C-BA4A-243CE5EB9D98}" srcOrd="1" destOrd="0" presId="urn:microsoft.com/office/officeart/2005/8/layout/pyramid1"/>
    <dgm:cxn modelId="{DC8D0F86-28C7-7546-99B8-FB98FCF8D508}" type="presOf" srcId="{127207D7-A4CD-574C-A95A-1C6A90155277}" destId="{0F4F9939-8223-4A44-A83B-08C839D92B5A}" srcOrd="1" destOrd="0" presId="urn:microsoft.com/office/officeart/2005/8/layout/pyramid1"/>
    <dgm:cxn modelId="{E74871AA-DC23-8B44-B75E-D44B0896821B}" type="presOf" srcId="{145D638C-5185-304C-8239-5D119C9E3618}" destId="{2DBDDE0F-3EA1-254A-A6F4-C639224B2930}" srcOrd="1" destOrd="0" presId="urn:microsoft.com/office/officeart/2005/8/layout/pyramid1"/>
    <dgm:cxn modelId="{EBF6B0BB-0C23-894B-892C-689691DC63DE}" srcId="{21028FC2-1B50-EB4D-AAAC-32BD505F0A79}" destId="{C3BAA322-CDF4-D142-A125-BBCED9D69A43}" srcOrd="0" destOrd="0" parTransId="{419510B3-B1C0-AC4E-AA2B-D9482D9C21FC}" sibTransId="{40F83C18-1437-E640-8A2C-D2630C8B8F40}"/>
    <dgm:cxn modelId="{C81810C4-9263-BD4B-B0F7-0F2DC09FAAF1}" srcId="{21028FC2-1B50-EB4D-AAAC-32BD505F0A79}" destId="{4C0DFF54-FCC6-F44A-B145-E9664400C0A6}" srcOrd="2" destOrd="0" parTransId="{DFF15827-C929-FA40-9197-4E444DC7FB92}" sibTransId="{B94BD58D-F783-9841-887E-4DEBAAD1FCE8}"/>
    <dgm:cxn modelId="{9D444ECA-9FD1-7B47-BD5A-7F83AF68699B}" type="presOf" srcId="{127207D7-A4CD-574C-A95A-1C6A90155277}" destId="{9F4A2CF3-8AE8-1043-AEB1-068B838A458A}" srcOrd="0" destOrd="0" presId="urn:microsoft.com/office/officeart/2005/8/layout/pyramid1"/>
    <dgm:cxn modelId="{B9CFDAE3-ACE9-D14D-960B-7EA8A878BEFB}" type="presOf" srcId="{B81E52DD-6DE5-7C46-AC56-4508CB92E776}" destId="{89961F8E-BEE4-CA4C-86E9-B1B1162482E7}" srcOrd="0" destOrd="0" presId="urn:microsoft.com/office/officeart/2005/8/layout/pyramid1"/>
    <dgm:cxn modelId="{D0B7F2E6-71CC-F84F-88DF-FEACC4D505B2}" srcId="{21028FC2-1B50-EB4D-AAAC-32BD505F0A79}" destId="{145D638C-5185-304C-8239-5D119C9E3618}" srcOrd="3" destOrd="0" parTransId="{DAE331ED-DB1F-6D47-AB6B-4368E26EEE4B}" sibTransId="{E692249D-0F60-B142-B906-F13080FA74FD}"/>
    <dgm:cxn modelId="{09ACFAF1-4102-3941-AD41-946416DBEDCB}" type="presOf" srcId="{B81E52DD-6DE5-7C46-AC56-4508CB92E776}" destId="{326A5A5A-4CCE-7F4D-AD8F-4F27D3B45449}" srcOrd="1" destOrd="0" presId="urn:microsoft.com/office/officeart/2005/8/layout/pyramid1"/>
    <dgm:cxn modelId="{97101AD9-1273-1745-A078-D7798EF9A130}" type="presParOf" srcId="{7ADCEDD7-7B2D-9C49-B9F8-3FAEAAB77FE0}" destId="{7C3403B7-6C77-A64C-9354-59706664AC27}" srcOrd="0" destOrd="0" presId="urn:microsoft.com/office/officeart/2005/8/layout/pyramid1"/>
    <dgm:cxn modelId="{F146A0D1-3B5B-1F47-B5AA-07A217A36B67}" type="presParOf" srcId="{7C3403B7-6C77-A64C-9354-59706664AC27}" destId="{65FED3A7-F8E4-8D47-8EE2-AA65D0931B5A}" srcOrd="0" destOrd="0" presId="urn:microsoft.com/office/officeart/2005/8/layout/pyramid1"/>
    <dgm:cxn modelId="{4E4618FA-13FB-B842-A7CC-BE596104EF43}" type="presParOf" srcId="{7C3403B7-6C77-A64C-9354-59706664AC27}" destId="{98B6F0C1-5228-6F4C-BA4A-243CE5EB9D98}" srcOrd="1" destOrd="0" presId="urn:microsoft.com/office/officeart/2005/8/layout/pyramid1"/>
    <dgm:cxn modelId="{074B740B-490E-EE44-B49D-F40E04126776}" type="presParOf" srcId="{7ADCEDD7-7B2D-9C49-B9F8-3FAEAAB77FE0}" destId="{718A17CF-F9C6-6747-BC7E-2A6BF2A78347}" srcOrd="1" destOrd="0" presId="urn:microsoft.com/office/officeart/2005/8/layout/pyramid1"/>
    <dgm:cxn modelId="{47867EAE-D8DE-CB43-9A56-7F2FF71E99DF}" type="presParOf" srcId="{718A17CF-F9C6-6747-BC7E-2A6BF2A78347}" destId="{89961F8E-BEE4-CA4C-86E9-B1B1162482E7}" srcOrd="0" destOrd="0" presId="urn:microsoft.com/office/officeart/2005/8/layout/pyramid1"/>
    <dgm:cxn modelId="{412D6209-D471-7E49-96E6-7E64D11C879B}" type="presParOf" srcId="{718A17CF-F9C6-6747-BC7E-2A6BF2A78347}" destId="{326A5A5A-4CCE-7F4D-AD8F-4F27D3B45449}" srcOrd="1" destOrd="0" presId="urn:microsoft.com/office/officeart/2005/8/layout/pyramid1"/>
    <dgm:cxn modelId="{ED8FD846-431C-E348-AFBB-1C13FB011F9F}" type="presParOf" srcId="{7ADCEDD7-7B2D-9C49-B9F8-3FAEAAB77FE0}" destId="{23DBEC7C-EA54-984B-A518-53FBCAE6D968}" srcOrd="2" destOrd="0" presId="urn:microsoft.com/office/officeart/2005/8/layout/pyramid1"/>
    <dgm:cxn modelId="{1EC8238A-C815-644E-9B4F-3C1592EE4E69}" type="presParOf" srcId="{23DBEC7C-EA54-984B-A518-53FBCAE6D968}" destId="{888593B6-B75F-2D49-B6CF-68147C271377}" srcOrd="0" destOrd="0" presId="urn:microsoft.com/office/officeart/2005/8/layout/pyramid1"/>
    <dgm:cxn modelId="{4A92BC39-9A0B-454F-9F59-DC24F0C56FB1}" type="presParOf" srcId="{23DBEC7C-EA54-984B-A518-53FBCAE6D968}" destId="{99295C70-6B42-154D-AD0D-85C753D72C70}" srcOrd="1" destOrd="0" presId="urn:microsoft.com/office/officeart/2005/8/layout/pyramid1"/>
    <dgm:cxn modelId="{931D9151-A429-2849-AC86-C6771FDD66D3}" type="presParOf" srcId="{7ADCEDD7-7B2D-9C49-B9F8-3FAEAAB77FE0}" destId="{7DCF9BD7-4778-BB46-9B7F-094F5A396529}" srcOrd="3" destOrd="0" presId="urn:microsoft.com/office/officeart/2005/8/layout/pyramid1"/>
    <dgm:cxn modelId="{D086D7EF-B15B-B14C-8A54-DCDB5054CDD8}" type="presParOf" srcId="{7DCF9BD7-4778-BB46-9B7F-094F5A396529}" destId="{8CC85FA6-CA7B-D749-B304-E9581F4ADE3D}" srcOrd="0" destOrd="0" presId="urn:microsoft.com/office/officeart/2005/8/layout/pyramid1"/>
    <dgm:cxn modelId="{06AA7531-681C-1B42-A9BA-4CB24A35B5BA}" type="presParOf" srcId="{7DCF9BD7-4778-BB46-9B7F-094F5A396529}" destId="{2DBDDE0F-3EA1-254A-A6F4-C639224B2930}" srcOrd="1" destOrd="0" presId="urn:microsoft.com/office/officeart/2005/8/layout/pyramid1"/>
    <dgm:cxn modelId="{71B95EEC-231C-654C-B1D6-7FDC653297D4}" type="presParOf" srcId="{7ADCEDD7-7B2D-9C49-B9F8-3FAEAAB77FE0}" destId="{4FACD3FD-01A6-C240-8B63-9A0034D1FA09}" srcOrd="4" destOrd="0" presId="urn:microsoft.com/office/officeart/2005/8/layout/pyramid1"/>
    <dgm:cxn modelId="{3F82508D-66AD-6640-B943-E86C0DD4A4C4}" type="presParOf" srcId="{4FACD3FD-01A6-C240-8B63-9A0034D1FA09}" destId="{9F4A2CF3-8AE8-1043-AEB1-068B838A458A}" srcOrd="0" destOrd="0" presId="urn:microsoft.com/office/officeart/2005/8/layout/pyramid1"/>
    <dgm:cxn modelId="{C27B102B-7233-3748-B1F6-B8DE177EEFB7}" type="presParOf" srcId="{4FACD3FD-01A6-C240-8B63-9A0034D1FA09}" destId="{0F4F9939-8223-4A44-A83B-08C839D92B5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A22ED2-CBF8-F444-9919-A2DFDDE40F78}"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GB"/>
        </a:p>
      </dgm:t>
    </dgm:pt>
    <dgm:pt modelId="{05BDFCC8-E6E8-4048-A820-00DEE025AC09}">
      <dgm:prSet phldrT="[Text]" custT="1"/>
      <dgm:spPr/>
      <dgm:t>
        <a:bodyPr/>
        <a:lstStyle/>
        <a:p>
          <a:r>
            <a:rPr lang="en-GB" sz="1600" b="1" dirty="0"/>
            <a:t>Deterrent</a:t>
          </a:r>
        </a:p>
      </dgm:t>
    </dgm:pt>
    <dgm:pt modelId="{2C86A13E-A136-C149-9186-7702D9A83B1B}" type="parTrans" cxnId="{BBAD111C-A4F0-F940-A41B-A6AD3FD1C63B}">
      <dgm:prSet/>
      <dgm:spPr/>
      <dgm:t>
        <a:bodyPr/>
        <a:lstStyle/>
        <a:p>
          <a:endParaRPr lang="en-GB"/>
        </a:p>
      </dgm:t>
    </dgm:pt>
    <dgm:pt modelId="{6C272CAF-2E9E-584F-8581-AA1101490AF9}" type="sibTrans" cxnId="{BBAD111C-A4F0-F940-A41B-A6AD3FD1C63B}">
      <dgm:prSet/>
      <dgm:spPr/>
      <dgm:t>
        <a:bodyPr/>
        <a:lstStyle/>
        <a:p>
          <a:endParaRPr lang="en-GB"/>
        </a:p>
      </dgm:t>
    </dgm:pt>
    <dgm:pt modelId="{10D5769A-0EF6-7E4F-A4F5-7DCC128FE1DE}">
      <dgm:prSet phldrT="[Text]" custT="1"/>
      <dgm:spPr/>
      <dgm:t>
        <a:bodyPr/>
        <a:lstStyle/>
        <a:p>
          <a:r>
            <a:rPr lang="en-GB" sz="1200" b="1" dirty="0"/>
            <a:t>Understanding</a:t>
          </a:r>
        </a:p>
      </dgm:t>
    </dgm:pt>
    <dgm:pt modelId="{B40220F3-ECDD-4444-8B17-B99F3AFBF9E8}" type="parTrans" cxnId="{A0081455-5021-CD4F-9C6A-32CE824FB18A}">
      <dgm:prSet/>
      <dgm:spPr/>
      <dgm:t>
        <a:bodyPr/>
        <a:lstStyle/>
        <a:p>
          <a:endParaRPr lang="en-GB"/>
        </a:p>
      </dgm:t>
    </dgm:pt>
    <dgm:pt modelId="{44C385CD-A024-FB46-83CD-679D3C70DE90}" type="sibTrans" cxnId="{A0081455-5021-CD4F-9C6A-32CE824FB18A}">
      <dgm:prSet/>
      <dgm:spPr/>
      <dgm:t>
        <a:bodyPr/>
        <a:lstStyle/>
        <a:p>
          <a:r>
            <a:rPr lang="en-GB" b="1" dirty="0"/>
            <a:t>Communication</a:t>
          </a:r>
        </a:p>
      </dgm:t>
    </dgm:pt>
    <dgm:pt modelId="{74DBCF2A-9DF9-754C-84F3-31B757720DA1}">
      <dgm:prSet phldrT="[Text]" custT="1"/>
      <dgm:spPr/>
      <dgm:t>
        <a:bodyPr/>
        <a:lstStyle/>
        <a:p>
          <a:r>
            <a:rPr lang="en-GB" sz="1200" b="1" dirty="0"/>
            <a:t>Collaboration</a:t>
          </a:r>
        </a:p>
      </dgm:t>
    </dgm:pt>
    <dgm:pt modelId="{C6A7C5A6-0693-9544-A8A6-BA7510473D94}" type="parTrans" cxnId="{D6DA6461-87C6-544D-B1D2-93953003C25A}">
      <dgm:prSet/>
      <dgm:spPr/>
      <dgm:t>
        <a:bodyPr/>
        <a:lstStyle/>
        <a:p>
          <a:endParaRPr lang="en-GB"/>
        </a:p>
      </dgm:t>
    </dgm:pt>
    <dgm:pt modelId="{5B1B195C-02AE-7E4C-8D38-1ACE7BDB2913}" type="sibTrans" cxnId="{D6DA6461-87C6-544D-B1D2-93953003C25A}">
      <dgm:prSet/>
      <dgm:spPr/>
      <dgm:t>
        <a:bodyPr/>
        <a:lstStyle/>
        <a:p>
          <a:endParaRPr lang="en-GB"/>
        </a:p>
      </dgm:t>
    </dgm:pt>
    <dgm:pt modelId="{4C66BB61-05F7-3F40-B815-8D3E7AB118DC}">
      <dgm:prSet phldrT="[Text]" custT="1"/>
      <dgm:spPr/>
      <dgm:t>
        <a:bodyPr/>
        <a:lstStyle/>
        <a:p>
          <a:r>
            <a:rPr lang="en-GB" sz="1400" dirty="0"/>
            <a:t>Public</a:t>
          </a:r>
        </a:p>
      </dgm:t>
    </dgm:pt>
    <dgm:pt modelId="{FBD8306E-2AEC-224D-80F2-6596625534C2}" type="parTrans" cxnId="{8A56DE86-CEDA-ED40-8F97-BFF0A08A537D}">
      <dgm:prSet/>
      <dgm:spPr/>
      <dgm:t>
        <a:bodyPr/>
        <a:lstStyle/>
        <a:p>
          <a:endParaRPr lang="en-GB"/>
        </a:p>
      </dgm:t>
    </dgm:pt>
    <dgm:pt modelId="{1CF3985F-8A11-6E48-90F1-89FC25AAD899}" type="sibTrans" cxnId="{8A56DE86-CEDA-ED40-8F97-BFF0A08A537D}">
      <dgm:prSet/>
      <dgm:spPr/>
      <dgm:t>
        <a:bodyPr/>
        <a:lstStyle/>
        <a:p>
          <a:endParaRPr lang="en-GB"/>
        </a:p>
      </dgm:t>
    </dgm:pt>
    <dgm:pt modelId="{F2F3D3F0-23E5-8D4F-846B-38702CD2D683}">
      <dgm:prSet phldrT="[Text]" custT="1"/>
      <dgm:spPr/>
      <dgm:t>
        <a:bodyPr/>
        <a:lstStyle/>
        <a:p>
          <a:r>
            <a:rPr lang="en-GB" sz="1600" dirty="0"/>
            <a:t>Public</a:t>
          </a:r>
        </a:p>
      </dgm:t>
    </dgm:pt>
    <dgm:pt modelId="{18EFE090-8E27-684F-A90B-F32D1205E727}" type="parTrans" cxnId="{58775D8E-D10C-5F40-87B7-B612AC492065}">
      <dgm:prSet/>
      <dgm:spPr/>
      <dgm:t>
        <a:bodyPr/>
        <a:lstStyle/>
        <a:p>
          <a:endParaRPr lang="en-GB"/>
        </a:p>
      </dgm:t>
    </dgm:pt>
    <dgm:pt modelId="{D3338B10-0A52-6A45-A9BD-B120D78AE8F6}" type="sibTrans" cxnId="{58775D8E-D10C-5F40-87B7-B612AC492065}">
      <dgm:prSet/>
      <dgm:spPr/>
      <dgm:t>
        <a:bodyPr/>
        <a:lstStyle/>
        <a:p>
          <a:endParaRPr lang="en-GB"/>
        </a:p>
      </dgm:t>
    </dgm:pt>
    <dgm:pt modelId="{9AD95A97-11C1-1D43-B5A7-2F98BE071A1B}">
      <dgm:prSet phldrT="[Text]" custT="1"/>
      <dgm:spPr/>
      <dgm:t>
        <a:bodyPr/>
        <a:lstStyle/>
        <a:p>
          <a:r>
            <a:rPr lang="en-GB" sz="1600" dirty="0"/>
            <a:t>Data people</a:t>
          </a:r>
        </a:p>
      </dgm:t>
    </dgm:pt>
    <dgm:pt modelId="{F45F6F59-CEB3-EE4D-AF34-6C36F4B1C609}" type="parTrans" cxnId="{D1C80B19-CAC9-AD45-847D-BDCEE1BCD5AE}">
      <dgm:prSet/>
      <dgm:spPr/>
      <dgm:t>
        <a:bodyPr/>
        <a:lstStyle/>
        <a:p>
          <a:endParaRPr lang="en-GB"/>
        </a:p>
      </dgm:t>
    </dgm:pt>
    <dgm:pt modelId="{C6572DF6-54C4-2C4B-AF9F-5E07200F024F}" type="sibTrans" cxnId="{D1C80B19-CAC9-AD45-847D-BDCEE1BCD5AE}">
      <dgm:prSet/>
      <dgm:spPr/>
      <dgm:t>
        <a:bodyPr/>
        <a:lstStyle/>
        <a:p>
          <a:endParaRPr lang="en-GB"/>
        </a:p>
      </dgm:t>
    </dgm:pt>
    <dgm:pt modelId="{DC3A42A8-2BEC-B649-B865-0F9F4FD7F498}">
      <dgm:prSet phldrT="[Text]" custT="1"/>
      <dgm:spPr/>
      <dgm:t>
        <a:bodyPr/>
        <a:lstStyle/>
        <a:p>
          <a:r>
            <a:rPr lang="en-GB" sz="1400" dirty="0"/>
            <a:t>Share Holders</a:t>
          </a:r>
        </a:p>
      </dgm:t>
    </dgm:pt>
    <dgm:pt modelId="{997096E2-B241-2648-8CDA-31E7E80EC475}" type="parTrans" cxnId="{7388EFFF-2CB7-9040-84DB-216C1AA27B9E}">
      <dgm:prSet/>
      <dgm:spPr/>
      <dgm:t>
        <a:bodyPr/>
        <a:lstStyle/>
        <a:p>
          <a:endParaRPr lang="en-GB"/>
        </a:p>
      </dgm:t>
    </dgm:pt>
    <dgm:pt modelId="{5F065E43-ACDF-5D4F-B4A0-A1D00185F087}" type="sibTrans" cxnId="{7388EFFF-2CB7-9040-84DB-216C1AA27B9E}">
      <dgm:prSet/>
      <dgm:spPr/>
      <dgm:t>
        <a:bodyPr/>
        <a:lstStyle/>
        <a:p>
          <a:endParaRPr lang="en-GB"/>
        </a:p>
      </dgm:t>
    </dgm:pt>
    <dgm:pt modelId="{F0B858B5-C336-E74B-8840-91BDD968847B}">
      <dgm:prSet phldrT="[Text]" custT="1"/>
      <dgm:spPr/>
      <dgm:t>
        <a:bodyPr/>
        <a:lstStyle/>
        <a:p>
          <a:r>
            <a:rPr lang="en-GB" sz="2000" dirty="0"/>
            <a:t>Penalties</a:t>
          </a:r>
        </a:p>
      </dgm:t>
    </dgm:pt>
    <dgm:pt modelId="{7D90E7CC-5EFD-DD42-A7C6-9EB609FF985C}" type="parTrans" cxnId="{63C1FFE7-3369-C342-AFD8-94071276AF6F}">
      <dgm:prSet/>
      <dgm:spPr/>
      <dgm:t>
        <a:bodyPr/>
        <a:lstStyle/>
        <a:p>
          <a:endParaRPr lang="en-GB"/>
        </a:p>
      </dgm:t>
    </dgm:pt>
    <dgm:pt modelId="{6AE7D4A9-A15A-7844-BBD5-E9488B82C1F9}" type="sibTrans" cxnId="{63C1FFE7-3369-C342-AFD8-94071276AF6F}">
      <dgm:prSet/>
      <dgm:spPr/>
      <dgm:t>
        <a:bodyPr/>
        <a:lstStyle/>
        <a:p>
          <a:endParaRPr lang="en-GB"/>
        </a:p>
      </dgm:t>
    </dgm:pt>
    <dgm:pt modelId="{D9D450E1-69C0-9A46-A95C-2512897F1AA4}">
      <dgm:prSet phldrT="[Text]" custT="1"/>
      <dgm:spPr/>
      <dgm:t>
        <a:bodyPr/>
        <a:lstStyle/>
        <a:p>
          <a:r>
            <a:rPr lang="en-GB" sz="1600" dirty="0"/>
            <a:t>Developers</a:t>
          </a:r>
        </a:p>
        <a:p>
          <a:r>
            <a:rPr lang="en-GB" sz="1600" dirty="0"/>
            <a:t>Bad Actors</a:t>
          </a:r>
        </a:p>
      </dgm:t>
    </dgm:pt>
    <dgm:pt modelId="{B782584B-99FE-6E41-9443-62FFBAB56C43}" type="parTrans" cxnId="{EC3C748C-12CB-254A-AC47-88DED0C96112}">
      <dgm:prSet/>
      <dgm:spPr/>
      <dgm:t>
        <a:bodyPr/>
        <a:lstStyle/>
        <a:p>
          <a:endParaRPr lang="en-GB"/>
        </a:p>
      </dgm:t>
    </dgm:pt>
    <dgm:pt modelId="{835A701A-173E-4D49-96C1-26EDD201F6BB}" type="sibTrans" cxnId="{EC3C748C-12CB-254A-AC47-88DED0C96112}">
      <dgm:prSet/>
      <dgm:spPr/>
      <dgm:t>
        <a:bodyPr/>
        <a:lstStyle/>
        <a:p>
          <a:endParaRPr lang="en-GB"/>
        </a:p>
      </dgm:t>
    </dgm:pt>
    <dgm:pt modelId="{4F505491-440D-E44D-8A00-05EB22CC4E17}">
      <dgm:prSet phldrT="[Text]" custT="1"/>
      <dgm:spPr/>
      <dgm:t>
        <a:bodyPr/>
        <a:lstStyle/>
        <a:p>
          <a:r>
            <a:rPr lang="en-GB" sz="1400" dirty="0"/>
            <a:t>Management</a:t>
          </a:r>
        </a:p>
      </dgm:t>
    </dgm:pt>
    <dgm:pt modelId="{043CECAB-F429-7B4D-AB30-A00EA1B14E04}" type="parTrans" cxnId="{D8EA027C-0475-654F-BD38-AAC3F4F2E058}">
      <dgm:prSet/>
      <dgm:spPr/>
      <dgm:t>
        <a:bodyPr/>
        <a:lstStyle/>
        <a:p>
          <a:endParaRPr lang="en-GB"/>
        </a:p>
      </dgm:t>
    </dgm:pt>
    <dgm:pt modelId="{63E91537-7744-A847-BC82-B0AE27AFB026}" type="sibTrans" cxnId="{D8EA027C-0475-654F-BD38-AAC3F4F2E058}">
      <dgm:prSet/>
      <dgm:spPr/>
      <dgm:t>
        <a:bodyPr/>
        <a:lstStyle/>
        <a:p>
          <a:endParaRPr lang="en-GB"/>
        </a:p>
      </dgm:t>
    </dgm:pt>
    <dgm:pt modelId="{078D1827-60BE-564B-B8EA-1E871194B6A7}">
      <dgm:prSet phldrT="[Text]" custT="1"/>
      <dgm:spPr/>
      <dgm:t>
        <a:bodyPr/>
        <a:lstStyle/>
        <a:p>
          <a:r>
            <a:rPr lang="en-GB" sz="1400" dirty="0"/>
            <a:t>Industry</a:t>
          </a:r>
        </a:p>
      </dgm:t>
    </dgm:pt>
    <dgm:pt modelId="{6988A0A4-0A59-6344-872E-8CC0B12BEE1D}" type="parTrans" cxnId="{6786A8D6-243F-9042-B723-F6C746C3AD2F}">
      <dgm:prSet/>
      <dgm:spPr/>
      <dgm:t>
        <a:bodyPr/>
        <a:lstStyle/>
        <a:p>
          <a:endParaRPr lang="en-GB"/>
        </a:p>
      </dgm:t>
    </dgm:pt>
    <dgm:pt modelId="{AA63AD2E-643F-D44E-B247-9257DF95E356}" type="sibTrans" cxnId="{6786A8D6-243F-9042-B723-F6C746C3AD2F}">
      <dgm:prSet/>
      <dgm:spPr/>
      <dgm:t>
        <a:bodyPr/>
        <a:lstStyle/>
        <a:p>
          <a:endParaRPr lang="en-GB"/>
        </a:p>
      </dgm:t>
    </dgm:pt>
    <dgm:pt modelId="{BB745A85-1C3C-4641-88A7-B845C4DF5481}">
      <dgm:prSet phldrT="[Text]" custT="1"/>
      <dgm:spPr/>
      <dgm:t>
        <a:bodyPr/>
        <a:lstStyle/>
        <a:p>
          <a:r>
            <a:rPr lang="en-GB" sz="1400" dirty="0"/>
            <a:t>Individuals</a:t>
          </a:r>
          <a:endParaRPr lang="en-GB" sz="1000" dirty="0"/>
        </a:p>
      </dgm:t>
    </dgm:pt>
    <dgm:pt modelId="{4580B52B-22D0-2143-B717-0CB3735F704A}" type="parTrans" cxnId="{438D7820-BFC2-6A40-9B14-BF039AE247FA}">
      <dgm:prSet/>
      <dgm:spPr/>
      <dgm:t>
        <a:bodyPr/>
        <a:lstStyle/>
        <a:p>
          <a:endParaRPr lang="en-GB"/>
        </a:p>
      </dgm:t>
    </dgm:pt>
    <dgm:pt modelId="{08DCE8A3-416A-794A-A599-81D06DC5200C}" type="sibTrans" cxnId="{438D7820-BFC2-6A40-9B14-BF039AE247FA}">
      <dgm:prSet/>
      <dgm:spPr/>
      <dgm:t>
        <a:bodyPr/>
        <a:lstStyle/>
        <a:p>
          <a:endParaRPr lang="en-GB"/>
        </a:p>
      </dgm:t>
    </dgm:pt>
    <dgm:pt modelId="{7F538F7A-184B-4144-A3DE-1BFF5DA59DAF}">
      <dgm:prSet phldrT="[Text]" custT="1"/>
      <dgm:spPr/>
      <dgm:t>
        <a:bodyPr/>
        <a:lstStyle/>
        <a:p>
          <a:r>
            <a:rPr lang="en-GB" sz="2000" dirty="0"/>
            <a:t>Regulation</a:t>
          </a:r>
        </a:p>
        <a:p>
          <a:r>
            <a:rPr lang="en-GB" sz="2000" dirty="0"/>
            <a:t>Government</a:t>
          </a:r>
        </a:p>
      </dgm:t>
    </dgm:pt>
    <dgm:pt modelId="{20D9501D-230F-814C-BFCD-289669DDDCD1}" type="parTrans" cxnId="{76E2EF8B-D3E0-CF4E-A610-E0D4DB06A6C6}">
      <dgm:prSet/>
      <dgm:spPr/>
      <dgm:t>
        <a:bodyPr/>
        <a:lstStyle/>
        <a:p>
          <a:endParaRPr lang="en-GB"/>
        </a:p>
      </dgm:t>
    </dgm:pt>
    <dgm:pt modelId="{B62092F2-FF50-E541-A072-CA9553EC7632}" type="sibTrans" cxnId="{76E2EF8B-D3E0-CF4E-A610-E0D4DB06A6C6}">
      <dgm:prSet/>
      <dgm:spPr/>
      <dgm:t>
        <a:bodyPr/>
        <a:lstStyle/>
        <a:p>
          <a:endParaRPr lang="en-GB"/>
        </a:p>
      </dgm:t>
    </dgm:pt>
    <dgm:pt modelId="{4FD9DA25-815C-7048-BF3B-5AFCBE7F5401}">
      <dgm:prSet phldrT="[Text]"/>
      <dgm:spPr/>
      <dgm:t>
        <a:bodyPr/>
        <a:lstStyle/>
        <a:p>
          <a:r>
            <a:rPr lang="en-GB" b="1" dirty="0"/>
            <a:t>Culture</a:t>
          </a:r>
        </a:p>
      </dgm:t>
    </dgm:pt>
    <dgm:pt modelId="{AC8B5955-7221-A748-B873-2E88AD218A23}" type="parTrans" cxnId="{D8CBDA62-F5AF-3847-B61E-B44F0E3BCD46}">
      <dgm:prSet/>
      <dgm:spPr/>
      <dgm:t>
        <a:bodyPr/>
        <a:lstStyle/>
        <a:p>
          <a:endParaRPr lang="en-GB"/>
        </a:p>
      </dgm:t>
    </dgm:pt>
    <dgm:pt modelId="{4A31EDCD-23D6-F249-BC71-E4EDD75ED852}" type="sibTrans" cxnId="{D8CBDA62-F5AF-3847-B61E-B44F0E3BCD46}">
      <dgm:prSet/>
      <dgm:spPr/>
      <dgm:t>
        <a:bodyPr/>
        <a:lstStyle/>
        <a:p>
          <a:endParaRPr lang="en-GB"/>
        </a:p>
      </dgm:t>
    </dgm:pt>
    <dgm:pt modelId="{4E1C5D57-9495-2843-A3B9-0F9C99870DD2}">
      <dgm:prSet phldrT="[Text]" custT="1"/>
      <dgm:spPr/>
      <dgm:t>
        <a:bodyPr/>
        <a:lstStyle/>
        <a:p>
          <a:r>
            <a:rPr lang="en-GB" sz="1800" dirty="0"/>
            <a:t>Integrity</a:t>
          </a:r>
        </a:p>
      </dgm:t>
    </dgm:pt>
    <dgm:pt modelId="{153F4967-C113-0D48-B79A-9238FEDA5B36}" type="parTrans" cxnId="{0C2352B4-BBA1-5E42-B6C4-54BEA934F35E}">
      <dgm:prSet/>
      <dgm:spPr/>
      <dgm:t>
        <a:bodyPr/>
        <a:lstStyle/>
        <a:p>
          <a:endParaRPr lang="en-GB"/>
        </a:p>
      </dgm:t>
    </dgm:pt>
    <dgm:pt modelId="{243FA37B-B135-5542-A53E-B36F4C244167}" type="sibTrans" cxnId="{0C2352B4-BBA1-5E42-B6C4-54BEA934F35E}">
      <dgm:prSet/>
      <dgm:spPr/>
      <dgm:t>
        <a:bodyPr/>
        <a:lstStyle/>
        <a:p>
          <a:endParaRPr lang="en-GB"/>
        </a:p>
      </dgm:t>
    </dgm:pt>
    <dgm:pt modelId="{1391913A-E1CD-4A49-90CC-B257D85B21BF}">
      <dgm:prSet phldrT="[Text]" custT="1"/>
      <dgm:spPr/>
      <dgm:t>
        <a:bodyPr/>
        <a:lstStyle/>
        <a:p>
          <a:r>
            <a:rPr lang="en-GB" sz="1800" dirty="0"/>
            <a:t>Progress</a:t>
          </a:r>
        </a:p>
      </dgm:t>
    </dgm:pt>
    <dgm:pt modelId="{3153C6C3-E2A5-2D4B-9ABB-597E174438D0}" type="parTrans" cxnId="{1898BB83-1CF0-E24A-A6D8-1FD9F9D518E4}">
      <dgm:prSet/>
      <dgm:spPr/>
      <dgm:t>
        <a:bodyPr/>
        <a:lstStyle/>
        <a:p>
          <a:endParaRPr lang="en-GB"/>
        </a:p>
      </dgm:t>
    </dgm:pt>
    <dgm:pt modelId="{15E3CB84-58B1-F945-A276-F0E645E042CB}" type="sibTrans" cxnId="{1898BB83-1CF0-E24A-A6D8-1FD9F9D518E4}">
      <dgm:prSet/>
      <dgm:spPr/>
      <dgm:t>
        <a:bodyPr/>
        <a:lstStyle/>
        <a:p>
          <a:endParaRPr lang="en-GB"/>
        </a:p>
      </dgm:t>
    </dgm:pt>
    <dgm:pt modelId="{65924334-E132-3342-AEB0-CFCE977A94C1}">
      <dgm:prSet phldrT="[Text]" custT="1"/>
      <dgm:spPr/>
      <dgm:t>
        <a:bodyPr/>
        <a:lstStyle/>
        <a:p>
          <a:r>
            <a:rPr lang="en-GB" sz="1800" dirty="0"/>
            <a:t>Responsibility</a:t>
          </a:r>
        </a:p>
        <a:p>
          <a:r>
            <a:rPr lang="en-GB" sz="1800" dirty="0"/>
            <a:t>Collaboration</a:t>
          </a:r>
        </a:p>
        <a:p>
          <a:r>
            <a:rPr lang="en-GB" sz="1800" dirty="0"/>
            <a:t>Transparency</a:t>
          </a:r>
        </a:p>
      </dgm:t>
    </dgm:pt>
    <dgm:pt modelId="{A69624C2-7841-2F43-B58C-035C16EDA2FE}" type="parTrans" cxnId="{9E2564C1-2F6A-5447-825F-B9353FF5D4CE}">
      <dgm:prSet/>
      <dgm:spPr/>
      <dgm:t>
        <a:bodyPr/>
        <a:lstStyle/>
        <a:p>
          <a:endParaRPr lang="en-GB"/>
        </a:p>
      </dgm:t>
    </dgm:pt>
    <dgm:pt modelId="{5A7B4F45-68D9-2D49-82B0-AE22195C8322}" type="sibTrans" cxnId="{9E2564C1-2F6A-5447-825F-B9353FF5D4CE}">
      <dgm:prSet/>
      <dgm:spPr/>
      <dgm:t>
        <a:bodyPr/>
        <a:lstStyle/>
        <a:p>
          <a:endParaRPr lang="en-GB"/>
        </a:p>
      </dgm:t>
    </dgm:pt>
    <dgm:pt modelId="{142FB5CD-E23C-C34E-B0F0-C97E55F51C5B}" type="pres">
      <dgm:prSet presAssocID="{F4A22ED2-CBF8-F444-9919-A2DFDDE40F78}" presName="Name0" presStyleCnt="0">
        <dgm:presLayoutVars>
          <dgm:chMax/>
          <dgm:chPref/>
          <dgm:dir/>
          <dgm:animLvl val="lvl"/>
        </dgm:presLayoutVars>
      </dgm:prSet>
      <dgm:spPr/>
    </dgm:pt>
    <dgm:pt modelId="{C48C6B58-FCDA-2546-A3AD-68F0E13B3DA6}" type="pres">
      <dgm:prSet presAssocID="{05BDFCC8-E6E8-4048-A820-00DEE025AC09}" presName="composite" presStyleCnt="0"/>
      <dgm:spPr/>
    </dgm:pt>
    <dgm:pt modelId="{57D8348F-D6C6-8F4C-9065-87CE9EBCF30B}" type="pres">
      <dgm:prSet presAssocID="{05BDFCC8-E6E8-4048-A820-00DEE025AC09}" presName="Parent1" presStyleLbl="node1" presStyleIdx="0" presStyleCnt="8">
        <dgm:presLayoutVars>
          <dgm:chMax val="1"/>
          <dgm:chPref val="1"/>
          <dgm:bulletEnabled val="1"/>
        </dgm:presLayoutVars>
      </dgm:prSet>
      <dgm:spPr/>
    </dgm:pt>
    <dgm:pt modelId="{D7019ECF-70F7-994E-AA0D-81C44A181292}" type="pres">
      <dgm:prSet presAssocID="{05BDFCC8-E6E8-4048-A820-00DEE025AC09}" presName="Childtext1" presStyleLbl="revTx" presStyleIdx="0" presStyleCnt="4">
        <dgm:presLayoutVars>
          <dgm:chMax val="0"/>
          <dgm:chPref val="0"/>
          <dgm:bulletEnabled val="1"/>
        </dgm:presLayoutVars>
      </dgm:prSet>
      <dgm:spPr/>
    </dgm:pt>
    <dgm:pt modelId="{48885ED8-C5D7-2F4B-9250-CDEBBA229F6B}" type="pres">
      <dgm:prSet presAssocID="{05BDFCC8-E6E8-4048-A820-00DEE025AC09}" presName="BalanceSpacing" presStyleCnt="0"/>
      <dgm:spPr/>
    </dgm:pt>
    <dgm:pt modelId="{5249AAAD-D05B-D742-9D37-0D0B7B2AE890}" type="pres">
      <dgm:prSet presAssocID="{05BDFCC8-E6E8-4048-A820-00DEE025AC09}" presName="BalanceSpacing1" presStyleCnt="0"/>
      <dgm:spPr/>
    </dgm:pt>
    <dgm:pt modelId="{04449801-5074-DA41-B954-86CDCBE9C4A5}" type="pres">
      <dgm:prSet presAssocID="{6C272CAF-2E9E-584F-8581-AA1101490AF9}" presName="Accent1Text" presStyleLbl="node1" presStyleIdx="1" presStyleCnt="8"/>
      <dgm:spPr/>
    </dgm:pt>
    <dgm:pt modelId="{F320EC3C-AE01-7944-B1C6-45EE1583854E}" type="pres">
      <dgm:prSet presAssocID="{6C272CAF-2E9E-584F-8581-AA1101490AF9}" presName="spaceBetweenRectangles" presStyleCnt="0"/>
      <dgm:spPr/>
    </dgm:pt>
    <dgm:pt modelId="{77385468-D062-D940-8F53-002B92F271DB}" type="pres">
      <dgm:prSet presAssocID="{10D5769A-0EF6-7E4F-A4F5-7DCC128FE1DE}" presName="composite" presStyleCnt="0"/>
      <dgm:spPr/>
    </dgm:pt>
    <dgm:pt modelId="{9853A15D-A465-2449-BAE2-4724AEDA0BD2}" type="pres">
      <dgm:prSet presAssocID="{10D5769A-0EF6-7E4F-A4F5-7DCC128FE1DE}" presName="Parent1" presStyleLbl="node1" presStyleIdx="2" presStyleCnt="8">
        <dgm:presLayoutVars>
          <dgm:chMax val="1"/>
          <dgm:chPref val="1"/>
          <dgm:bulletEnabled val="1"/>
        </dgm:presLayoutVars>
      </dgm:prSet>
      <dgm:spPr/>
    </dgm:pt>
    <dgm:pt modelId="{1A7CE57B-1FDD-3241-A0FF-EB59E2C1F24B}" type="pres">
      <dgm:prSet presAssocID="{10D5769A-0EF6-7E4F-A4F5-7DCC128FE1DE}" presName="Childtext1" presStyleLbl="revTx" presStyleIdx="1" presStyleCnt="4">
        <dgm:presLayoutVars>
          <dgm:chMax val="0"/>
          <dgm:chPref val="0"/>
          <dgm:bulletEnabled val="1"/>
        </dgm:presLayoutVars>
      </dgm:prSet>
      <dgm:spPr/>
    </dgm:pt>
    <dgm:pt modelId="{60E0987F-4447-614A-BDAB-7AB21227660B}" type="pres">
      <dgm:prSet presAssocID="{10D5769A-0EF6-7E4F-A4F5-7DCC128FE1DE}" presName="BalanceSpacing" presStyleCnt="0"/>
      <dgm:spPr/>
    </dgm:pt>
    <dgm:pt modelId="{E63F9CC0-1051-B642-89AD-FD0A8ABBFA49}" type="pres">
      <dgm:prSet presAssocID="{10D5769A-0EF6-7E4F-A4F5-7DCC128FE1DE}" presName="BalanceSpacing1" presStyleCnt="0"/>
      <dgm:spPr/>
    </dgm:pt>
    <dgm:pt modelId="{4A4D096C-0AA6-CF4B-A8A7-613AF3AE7448}" type="pres">
      <dgm:prSet presAssocID="{44C385CD-A024-FB46-83CD-679D3C70DE90}" presName="Accent1Text" presStyleLbl="node1" presStyleIdx="3" presStyleCnt="8"/>
      <dgm:spPr/>
    </dgm:pt>
    <dgm:pt modelId="{A42824DC-34D1-4545-87CA-E4AD820FBE82}" type="pres">
      <dgm:prSet presAssocID="{44C385CD-A024-FB46-83CD-679D3C70DE90}" presName="spaceBetweenRectangles" presStyleCnt="0"/>
      <dgm:spPr/>
    </dgm:pt>
    <dgm:pt modelId="{80062560-A524-054F-9659-6F0B8EAC46BB}" type="pres">
      <dgm:prSet presAssocID="{74DBCF2A-9DF9-754C-84F3-31B757720DA1}" presName="composite" presStyleCnt="0"/>
      <dgm:spPr/>
    </dgm:pt>
    <dgm:pt modelId="{EA13B30C-84D8-AA45-986D-EE21C7A350A8}" type="pres">
      <dgm:prSet presAssocID="{74DBCF2A-9DF9-754C-84F3-31B757720DA1}" presName="Parent1" presStyleLbl="node1" presStyleIdx="4" presStyleCnt="8">
        <dgm:presLayoutVars>
          <dgm:chMax val="1"/>
          <dgm:chPref val="1"/>
          <dgm:bulletEnabled val="1"/>
        </dgm:presLayoutVars>
      </dgm:prSet>
      <dgm:spPr/>
    </dgm:pt>
    <dgm:pt modelId="{39BE1938-F747-AE44-9E2E-6A4A4DCBCCC5}" type="pres">
      <dgm:prSet presAssocID="{74DBCF2A-9DF9-754C-84F3-31B757720DA1}" presName="Childtext1" presStyleLbl="revTx" presStyleIdx="2" presStyleCnt="4">
        <dgm:presLayoutVars>
          <dgm:chMax val="0"/>
          <dgm:chPref val="0"/>
          <dgm:bulletEnabled val="1"/>
        </dgm:presLayoutVars>
      </dgm:prSet>
      <dgm:spPr/>
    </dgm:pt>
    <dgm:pt modelId="{A41AA55E-32A4-F34E-ACA2-92D89E8C8217}" type="pres">
      <dgm:prSet presAssocID="{74DBCF2A-9DF9-754C-84F3-31B757720DA1}" presName="BalanceSpacing" presStyleCnt="0"/>
      <dgm:spPr/>
    </dgm:pt>
    <dgm:pt modelId="{4F6F9A45-76B7-DA46-92C5-CE59ADC13785}" type="pres">
      <dgm:prSet presAssocID="{74DBCF2A-9DF9-754C-84F3-31B757720DA1}" presName="BalanceSpacing1" presStyleCnt="0"/>
      <dgm:spPr/>
    </dgm:pt>
    <dgm:pt modelId="{32CB5B97-CDA7-D048-99FD-C2E64795E09E}" type="pres">
      <dgm:prSet presAssocID="{5B1B195C-02AE-7E4C-8D38-1ACE7BDB2913}" presName="Accent1Text" presStyleLbl="node1" presStyleIdx="5" presStyleCnt="8"/>
      <dgm:spPr/>
    </dgm:pt>
    <dgm:pt modelId="{4713356F-C2E0-0E4D-A242-8C417B095469}" type="pres">
      <dgm:prSet presAssocID="{5B1B195C-02AE-7E4C-8D38-1ACE7BDB2913}" presName="spaceBetweenRectangles" presStyleCnt="0"/>
      <dgm:spPr/>
    </dgm:pt>
    <dgm:pt modelId="{D13BAC03-A4EF-8A45-AF1D-85FCA6E4DC78}" type="pres">
      <dgm:prSet presAssocID="{4FD9DA25-815C-7048-BF3B-5AFCBE7F5401}" presName="composite" presStyleCnt="0"/>
      <dgm:spPr/>
    </dgm:pt>
    <dgm:pt modelId="{FEB1BCFA-FE06-1545-A1D8-EB3C5DADD5C8}" type="pres">
      <dgm:prSet presAssocID="{4FD9DA25-815C-7048-BF3B-5AFCBE7F5401}" presName="Parent1" presStyleLbl="node1" presStyleIdx="6" presStyleCnt="8">
        <dgm:presLayoutVars>
          <dgm:chMax val="1"/>
          <dgm:chPref val="1"/>
          <dgm:bulletEnabled val="1"/>
        </dgm:presLayoutVars>
      </dgm:prSet>
      <dgm:spPr/>
    </dgm:pt>
    <dgm:pt modelId="{94D92D3F-3728-B84E-96A5-9C5B2DBAA2A6}" type="pres">
      <dgm:prSet presAssocID="{4FD9DA25-815C-7048-BF3B-5AFCBE7F5401}" presName="Childtext1" presStyleLbl="revTx" presStyleIdx="3" presStyleCnt="4" custLinFactNeighborX="-12707" custLinFactNeighborY="2691">
        <dgm:presLayoutVars>
          <dgm:chMax val="0"/>
          <dgm:chPref val="0"/>
          <dgm:bulletEnabled val="1"/>
        </dgm:presLayoutVars>
      </dgm:prSet>
      <dgm:spPr/>
    </dgm:pt>
    <dgm:pt modelId="{E02414D4-F3F7-2B4B-A0E3-0659135E2FF5}" type="pres">
      <dgm:prSet presAssocID="{4FD9DA25-815C-7048-BF3B-5AFCBE7F5401}" presName="BalanceSpacing" presStyleCnt="0"/>
      <dgm:spPr/>
    </dgm:pt>
    <dgm:pt modelId="{2FC9431A-9A16-8644-A0E9-223C1C6813CE}" type="pres">
      <dgm:prSet presAssocID="{4FD9DA25-815C-7048-BF3B-5AFCBE7F5401}" presName="BalanceSpacing1" presStyleCnt="0"/>
      <dgm:spPr/>
    </dgm:pt>
    <dgm:pt modelId="{F631845A-9A2D-7F4F-A862-B5075DC98649}" type="pres">
      <dgm:prSet presAssocID="{4A31EDCD-23D6-F249-BC71-E4EDD75ED852}" presName="Accent1Text" presStyleLbl="node1" presStyleIdx="7" presStyleCnt="8"/>
      <dgm:spPr/>
    </dgm:pt>
  </dgm:ptLst>
  <dgm:cxnLst>
    <dgm:cxn modelId="{305AA307-CA4B-174B-BBDF-9786D52C7B83}" type="presOf" srcId="{F0B858B5-C336-E74B-8840-91BDD968847B}" destId="{D7019ECF-70F7-994E-AA0D-81C44A181292}" srcOrd="0" destOrd="1" presId="urn:microsoft.com/office/officeart/2008/layout/AlternatingHexagons"/>
    <dgm:cxn modelId="{D1C80B19-CAC9-AD45-847D-BDCEE1BCD5AE}" srcId="{10D5769A-0EF6-7E4F-A4F5-7DCC128FE1DE}" destId="{9AD95A97-11C1-1D43-B5A7-2F98BE071A1B}" srcOrd="1" destOrd="0" parTransId="{F45F6F59-CEB3-EE4D-AF34-6C36F4B1C609}" sibTransId="{C6572DF6-54C4-2C4B-AF9F-5E07200F024F}"/>
    <dgm:cxn modelId="{E56CBF19-6D33-0E4C-A9FB-44636981C3D8}" type="presOf" srcId="{4FD9DA25-815C-7048-BF3B-5AFCBE7F5401}" destId="{FEB1BCFA-FE06-1545-A1D8-EB3C5DADD5C8}" srcOrd="0" destOrd="0" presId="urn:microsoft.com/office/officeart/2008/layout/AlternatingHexagons"/>
    <dgm:cxn modelId="{BBAD111C-A4F0-F940-A41B-A6AD3FD1C63B}" srcId="{F4A22ED2-CBF8-F444-9919-A2DFDDE40F78}" destId="{05BDFCC8-E6E8-4048-A820-00DEE025AC09}" srcOrd="0" destOrd="0" parTransId="{2C86A13E-A136-C149-9186-7702D9A83B1B}" sibTransId="{6C272CAF-2E9E-584F-8581-AA1101490AF9}"/>
    <dgm:cxn modelId="{438D7820-BFC2-6A40-9B14-BF039AE247FA}" srcId="{74DBCF2A-9DF9-754C-84F3-31B757720DA1}" destId="{BB745A85-1C3C-4641-88A7-B845C4DF5481}" srcOrd="4" destOrd="0" parTransId="{4580B52B-22D0-2143-B717-0CB3735F704A}" sibTransId="{08DCE8A3-416A-794A-A599-81D06DC5200C}"/>
    <dgm:cxn modelId="{ED0AC320-7B16-F84B-A7D1-B0929A986591}" type="presOf" srcId="{4E1C5D57-9495-2843-A3B9-0F9C99870DD2}" destId="{94D92D3F-3728-B84E-96A5-9C5B2DBAA2A6}" srcOrd="0" destOrd="0" presId="urn:microsoft.com/office/officeart/2008/layout/AlternatingHexagons"/>
    <dgm:cxn modelId="{0AFDB824-702B-ED4F-AE42-467B71061986}" type="presOf" srcId="{DC3A42A8-2BEC-B649-B865-0F9F4FD7F498}" destId="{39BE1938-F747-AE44-9E2E-6A4A4DCBCCC5}" srcOrd="0" destOrd="3" presId="urn:microsoft.com/office/officeart/2008/layout/AlternatingHexagons"/>
    <dgm:cxn modelId="{F6BECB24-B975-7544-A11A-B1EA00EA8DE8}" type="presOf" srcId="{F4A22ED2-CBF8-F444-9919-A2DFDDE40F78}" destId="{142FB5CD-E23C-C34E-B0F0-C97E55F51C5B}" srcOrd="0" destOrd="0" presId="urn:microsoft.com/office/officeart/2008/layout/AlternatingHexagons"/>
    <dgm:cxn modelId="{AEE0373A-04BD-E34B-AB19-E29791CFF1F0}" type="presOf" srcId="{D9D450E1-69C0-9A46-A95C-2512897F1AA4}" destId="{1A7CE57B-1FDD-3241-A0FF-EB59E2C1F24B}" srcOrd="0" destOrd="2" presId="urn:microsoft.com/office/officeart/2008/layout/AlternatingHexagons"/>
    <dgm:cxn modelId="{1B4F343D-73C8-A248-A594-1A02C28236BD}" type="presOf" srcId="{05BDFCC8-E6E8-4048-A820-00DEE025AC09}" destId="{57D8348F-D6C6-8F4C-9065-87CE9EBCF30B}" srcOrd="0" destOrd="0" presId="urn:microsoft.com/office/officeart/2008/layout/AlternatingHexagons"/>
    <dgm:cxn modelId="{818B634B-1F07-1445-815F-66C1596FEE48}" type="presOf" srcId="{10D5769A-0EF6-7E4F-A4F5-7DCC128FE1DE}" destId="{9853A15D-A465-2449-BAE2-4724AEDA0BD2}" srcOrd="0" destOrd="0" presId="urn:microsoft.com/office/officeart/2008/layout/AlternatingHexagons"/>
    <dgm:cxn modelId="{A0081455-5021-CD4F-9C6A-32CE824FB18A}" srcId="{F4A22ED2-CBF8-F444-9919-A2DFDDE40F78}" destId="{10D5769A-0EF6-7E4F-A4F5-7DCC128FE1DE}" srcOrd="1" destOrd="0" parTransId="{B40220F3-ECDD-4444-8B17-B99F3AFBF9E8}" sibTransId="{44C385CD-A024-FB46-83CD-679D3C70DE90}"/>
    <dgm:cxn modelId="{4E448B5F-9B4B-8C49-A062-B64C3D555145}" type="presOf" srcId="{7F538F7A-184B-4144-A3DE-1BFF5DA59DAF}" destId="{D7019ECF-70F7-994E-AA0D-81C44A181292}" srcOrd="0" destOrd="0" presId="urn:microsoft.com/office/officeart/2008/layout/AlternatingHexagons"/>
    <dgm:cxn modelId="{D6DA6461-87C6-544D-B1D2-93953003C25A}" srcId="{F4A22ED2-CBF8-F444-9919-A2DFDDE40F78}" destId="{74DBCF2A-9DF9-754C-84F3-31B757720DA1}" srcOrd="2" destOrd="0" parTransId="{C6A7C5A6-0693-9544-A8A6-BA7510473D94}" sibTransId="{5B1B195C-02AE-7E4C-8D38-1ACE7BDB2913}"/>
    <dgm:cxn modelId="{D8CBDA62-F5AF-3847-B61E-B44F0E3BCD46}" srcId="{F4A22ED2-CBF8-F444-9919-A2DFDDE40F78}" destId="{4FD9DA25-815C-7048-BF3B-5AFCBE7F5401}" srcOrd="3" destOrd="0" parTransId="{AC8B5955-7221-A748-B873-2E88AD218A23}" sibTransId="{4A31EDCD-23D6-F249-BC71-E4EDD75ED852}"/>
    <dgm:cxn modelId="{FF3C2D6A-0513-FD49-8682-AA209A5730E9}" type="presOf" srcId="{6C272CAF-2E9E-584F-8581-AA1101490AF9}" destId="{04449801-5074-DA41-B954-86CDCBE9C4A5}" srcOrd="0" destOrd="0" presId="urn:microsoft.com/office/officeart/2008/layout/AlternatingHexagons"/>
    <dgm:cxn modelId="{889A1E6F-397B-E848-AE8A-E37E5924C50C}" type="presOf" srcId="{5B1B195C-02AE-7E4C-8D38-1ACE7BDB2913}" destId="{32CB5B97-CDA7-D048-99FD-C2E64795E09E}" srcOrd="0" destOrd="0" presId="urn:microsoft.com/office/officeart/2008/layout/AlternatingHexagons"/>
    <dgm:cxn modelId="{D8EA027C-0475-654F-BD38-AAC3F4F2E058}" srcId="{74DBCF2A-9DF9-754C-84F3-31B757720DA1}" destId="{4F505491-440D-E44D-8A00-05EB22CC4E17}" srcOrd="2" destOrd="0" parTransId="{043CECAB-F429-7B4D-AB30-A00EA1B14E04}" sibTransId="{63E91537-7744-A847-BC82-B0AE27AFB026}"/>
    <dgm:cxn modelId="{1898BB83-1CF0-E24A-A6D8-1FD9F9D518E4}" srcId="{4FD9DA25-815C-7048-BF3B-5AFCBE7F5401}" destId="{1391913A-E1CD-4A49-90CC-B257D85B21BF}" srcOrd="1" destOrd="0" parTransId="{3153C6C3-E2A5-2D4B-9ABB-597E174438D0}" sibTransId="{15E3CB84-58B1-F945-A276-F0E645E042CB}"/>
    <dgm:cxn modelId="{8A56DE86-CEDA-ED40-8F97-BFF0A08A537D}" srcId="{74DBCF2A-9DF9-754C-84F3-31B757720DA1}" destId="{4C66BB61-05F7-3F40-B815-8D3E7AB118DC}" srcOrd="0" destOrd="0" parTransId="{FBD8306E-2AEC-224D-80F2-6596625534C2}" sibTransId="{1CF3985F-8A11-6E48-90F1-89FC25AAD899}"/>
    <dgm:cxn modelId="{3C052E8B-0E2B-C243-AE78-AC312E24F3B9}" type="presOf" srcId="{65924334-E132-3342-AEB0-CFCE977A94C1}" destId="{94D92D3F-3728-B84E-96A5-9C5B2DBAA2A6}" srcOrd="0" destOrd="2" presId="urn:microsoft.com/office/officeart/2008/layout/AlternatingHexagons"/>
    <dgm:cxn modelId="{76E2EF8B-D3E0-CF4E-A610-E0D4DB06A6C6}" srcId="{05BDFCC8-E6E8-4048-A820-00DEE025AC09}" destId="{7F538F7A-184B-4144-A3DE-1BFF5DA59DAF}" srcOrd="0" destOrd="0" parTransId="{20D9501D-230F-814C-BFCD-289669DDDCD1}" sibTransId="{B62092F2-FF50-E541-A072-CA9553EC7632}"/>
    <dgm:cxn modelId="{EC3C748C-12CB-254A-AC47-88DED0C96112}" srcId="{10D5769A-0EF6-7E4F-A4F5-7DCC128FE1DE}" destId="{D9D450E1-69C0-9A46-A95C-2512897F1AA4}" srcOrd="2" destOrd="0" parTransId="{B782584B-99FE-6E41-9443-62FFBAB56C43}" sibTransId="{835A701A-173E-4D49-96C1-26EDD201F6BB}"/>
    <dgm:cxn modelId="{58775D8E-D10C-5F40-87B7-B612AC492065}" srcId="{10D5769A-0EF6-7E4F-A4F5-7DCC128FE1DE}" destId="{F2F3D3F0-23E5-8D4F-846B-38702CD2D683}" srcOrd="0" destOrd="0" parTransId="{18EFE090-8E27-684F-A90B-F32D1205E727}" sibTransId="{D3338B10-0A52-6A45-A9BD-B120D78AE8F6}"/>
    <dgm:cxn modelId="{1B2C5E8E-6CD8-5F42-9338-46D6F1420C55}" type="presOf" srcId="{F2F3D3F0-23E5-8D4F-846B-38702CD2D683}" destId="{1A7CE57B-1FDD-3241-A0FF-EB59E2C1F24B}" srcOrd="0" destOrd="0" presId="urn:microsoft.com/office/officeart/2008/layout/AlternatingHexagons"/>
    <dgm:cxn modelId="{65F88E8E-4B85-964F-B05E-ECBB2E9E1C8F}" type="presOf" srcId="{4A31EDCD-23D6-F249-BC71-E4EDD75ED852}" destId="{F631845A-9A2D-7F4F-A862-B5075DC98649}" srcOrd="0" destOrd="0" presId="urn:microsoft.com/office/officeart/2008/layout/AlternatingHexagons"/>
    <dgm:cxn modelId="{8DEB8999-FABF-704E-B697-D612CE0F0BA2}" type="presOf" srcId="{74DBCF2A-9DF9-754C-84F3-31B757720DA1}" destId="{EA13B30C-84D8-AA45-986D-EE21C7A350A8}" srcOrd="0" destOrd="0" presId="urn:microsoft.com/office/officeart/2008/layout/AlternatingHexagons"/>
    <dgm:cxn modelId="{1E4ECFA0-3CB9-094F-94F4-7ED58DC3DCA0}" type="presOf" srcId="{078D1827-60BE-564B-B8EA-1E871194B6A7}" destId="{39BE1938-F747-AE44-9E2E-6A4A4DCBCCC5}" srcOrd="0" destOrd="1" presId="urn:microsoft.com/office/officeart/2008/layout/AlternatingHexagons"/>
    <dgm:cxn modelId="{B89D01AE-71A7-B542-AFAC-9BA411B80EEF}" type="presOf" srcId="{BB745A85-1C3C-4641-88A7-B845C4DF5481}" destId="{39BE1938-F747-AE44-9E2E-6A4A4DCBCCC5}" srcOrd="0" destOrd="4" presId="urn:microsoft.com/office/officeart/2008/layout/AlternatingHexagons"/>
    <dgm:cxn modelId="{0C2352B4-BBA1-5E42-B6C4-54BEA934F35E}" srcId="{4FD9DA25-815C-7048-BF3B-5AFCBE7F5401}" destId="{4E1C5D57-9495-2843-A3B9-0F9C99870DD2}" srcOrd="0" destOrd="0" parTransId="{153F4967-C113-0D48-B79A-9238FEDA5B36}" sibTransId="{243FA37B-B135-5542-A53E-B36F4C244167}"/>
    <dgm:cxn modelId="{E52B3FB9-83F1-7F41-9A14-6E668E4418DE}" type="presOf" srcId="{4F505491-440D-E44D-8A00-05EB22CC4E17}" destId="{39BE1938-F747-AE44-9E2E-6A4A4DCBCCC5}" srcOrd="0" destOrd="2" presId="urn:microsoft.com/office/officeart/2008/layout/AlternatingHexagons"/>
    <dgm:cxn modelId="{15084EBB-4EB5-4643-81FE-A49D4A70C4B7}" type="presOf" srcId="{44C385CD-A024-FB46-83CD-679D3C70DE90}" destId="{4A4D096C-0AA6-CF4B-A8A7-613AF3AE7448}" srcOrd="0" destOrd="0" presId="urn:microsoft.com/office/officeart/2008/layout/AlternatingHexagons"/>
    <dgm:cxn modelId="{9E2564C1-2F6A-5447-825F-B9353FF5D4CE}" srcId="{4FD9DA25-815C-7048-BF3B-5AFCBE7F5401}" destId="{65924334-E132-3342-AEB0-CFCE977A94C1}" srcOrd="2" destOrd="0" parTransId="{A69624C2-7841-2F43-B58C-035C16EDA2FE}" sibTransId="{5A7B4F45-68D9-2D49-82B0-AE22195C8322}"/>
    <dgm:cxn modelId="{A0FA0BCA-824D-3A47-AA02-D8F058A9F8DA}" type="presOf" srcId="{1391913A-E1CD-4A49-90CC-B257D85B21BF}" destId="{94D92D3F-3728-B84E-96A5-9C5B2DBAA2A6}" srcOrd="0" destOrd="1" presId="urn:microsoft.com/office/officeart/2008/layout/AlternatingHexagons"/>
    <dgm:cxn modelId="{7C40FDCB-21CB-EA4A-9BDF-A2FE33D4DD42}" type="presOf" srcId="{9AD95A97-11C1-1D43-B5A7-2F98BE071A1B}" destId="{1A7CE57B-1FDD-3241-A0FF-EB59E2C1F24B}" srcOrd="0" destOrd="1" presId="urn:microsoft.com/office/officeart/2008/layout/AlternatingHexagons"/>
    <dgm:cxn modelId="{9336A2D6-6D75-7149-836F-4C09989246B5}" type="presOf" srcId="{4C66BB61-05F7-3F40-B815-8D3E7AB118DC}" destId="{39BE1938-F747-AE44-9E2E-6A4A4DCBCCC5}" srcOrd="0" destOrd="0" presId="urn:microsoft.com/office/officeart/2008/layout/AlternatingHexagons"/>
    <dgm:cxn modelId="{6786A8D6-243F-9042-B723-F6C746C3AD2F}" srcId="{74DBCF2A-9DF9-754C-84F3-31B757720DA1}" destId="{078D1827-60BE-564B-B8EA-1E871194B6A7}" srcOrd="1" destOrd="0" parTransId="{6988A0A4-0A59-6344-872E-8CC0B12BEE1D}" sibTransId="{AA63AD2E-643F-D44E-B247-9257DF95E356}"/>
    <dgm:cxn modelId="{63C1FFE7-3369-C342-AFD8-94071276AF6F}" srcId="{05BDFCC8-E6E8-4048-A820-00DEE025AC09}" destId="{F0B858B5-C336-E74B-8840-91BDD968847B}" srcOrd="1" destOrd="0" parTransId="{7D90E7CC-5EFD-DD42-A7C6-9EB609FF985C}" sibTransId="{6AE7D4A9-A15A-7844-BBD5-E9488B82C1F9}"/>
    <dgm:cxn modelId="{7388EFFF-2CB7-9040-84DB-216C1AA27B9E}" srcId="{74DBCF2A-9DF9-754C-84F3-31B757720DA1}" destId="{DC3A42A8-2BEC-B649-B865-0F9F4FD7F498}" srcOrd="3" destOrd="0" parTransId="{997096E2-B241-2648-8CDA-31E7E80EC475}" sibTransId="{5F065E43-ACDF-5D4F-B4A0-A1D00185F087}"/>
    <dgm:cxn modelId="{2AA4E716-FE47-1B4F-B2CD-DAACC0D3CEBD}" type="presParOf" srcId="{142FB5CD-E23C-C34E-B0F0-C97E55F51C5B}" destId="{C48C6B58-FCDA-2546-A3AD-68F0E13B3DA6}" srcOrd="0" destOrd="0" presId="urn:microsoft.com/office/officeart/2008/layout/AlternatingHexagons"/>
    <dgm:cxn modelId="{7EF16F5D-A1C9-5B4E-BE94-6A98D65C45FF}" type="presParOf" srcId="{C48C6B58-FCDA-2546-A3AD-68F0E13B3DA6}" destId="{57D8348F-D6C6-8F4C-9065-87CE9EBCF30B}" srcOrd="0" destOrd="0" presId="urn:microsoft.com/office/officeart/2008/layout/AlternatingHexagons"/>
    <dgm:cxn modelId="{24F34436-D2A8-574E-AAA1-EBEA957BC9FA}" type="presParOf" srcId="{C48C6B58-FCDA-2546-A3AD-68F0E13B3DA6}" destId="{D7019ECF-70F7-994E-AA0D-81C44A181292}" srcOrd="1" destOrd="0" presId="urn:microsoft.com/office/officeart/2008/layout/AlternatingHexagons"/>
    <dgm:cxn modelId="{DED8F2ED-C8D5-5242-835B-ACB21AAA1B04}" type="presParOf" srcId="{C48C6B58-FCDA-2546-A3AD-68F0E13B3DA6}" destId="{48885ED8-C5D7-2F4B-9250-CDEBBA229F6B}" srcOrd="2" destOrd="0" presId="urn:microsoft.com/office/officeart/2008/layout/AlternatingHexagons"/>
    <dgm:cxn modelId="{7E1EAA79-6CE8-7F40-A361-0064A73A85CB}" type="presParOf" srcId="{C48C6B58-FCDA-2546-A3AD-68F0E13B3DA6}" destId="{5249AAAD-D05B-D742-9D37-0D0B7B2AE890}" srcOrd="3" destOrd="0" presId="urn:microsoft.com/office/officeart/2008/layout/AlternatingHexagons"/>
    <dgm:cxn modelId="{02A09239-DF03-EC43-8FD5-D59D4C5B54D8}" type="presParOf" srcId="{C48C6B58-FCDA-2546-A3AD-68F0E13B3DA6}" destId="{04449801-5074-DA41-B954-86CDCBE9C4A5}" srcOrd="4" destOrd="0" presId="urn:microsoft.com/office/officeart/2008/layout/AlternatingHexagons"/>
    <dgm:cxn modelId="{4431A59F-DFCD-764D-AA7F-E09AB6A897E5}" type="presParOf" srcId="{142FB5CD-E23C-C34E-B0F0-C97E55F51C5B}" destId="{F320EC3C-AE01-7944-B1C6-45EE1583854E}" srcOrd="1" destOrd="0" presId="urn:microsoft.com/office/officeart/2008/layout/AlternatingHexagons"/>
    <dgm:cxn modelId="{21CF5B33-236E-0841-B4EB-12ACC495424D}" type="presParOf" srcId="{142FB5CD-E23C-C34E-B0F0-C97E55F51C5B}" destId="{77385468-D062-D940-8F53-002B92F271DB}" srcOrd="2" destOrd="0" presId="urn:microsoft.com/office/officeart/2008/layout/AlternatingHexagons"/>
    <dgm:cxn modelId="{AE8D2ADB-EB30-AB4E-A9B1-7F56A50EF185}" type="presParOf" srcId="{77385468-D062-D940-8F53-002B92F271DB}" destId="{9853A15D-A465-2449-BAE2-4724AEDA0BD2}" srcOrd="0" destOrd="0" presId="urn:microsoft.com/office/officeart/2008/layout/AlternatingHexagons"/>
    <dgm:cxn modelId="{47BDF040-B812-FA42-9567-177B88E83E62}" type="presParOf" srcId="{77385468-D062-D940-8F53-002B92F271DB}" destId="{1A7CE57B-1FDD-3241-A0FF-EB59E2C1F24B}" srcOrd="1" destOrd="0" presId="urn:microsoft.com/office/officeart/2008/layout/AlternatingHexagons"/>
    <dgm:cxn modelId="{C4187128-09C5-FD49-8F7B-A92C92CCC1EB}" type="presParOf" srcId="{77385468-D062-D940-8F53-002B92F271DB}" destId="{60E0987F-4447-614A-BDAB-7AB21227660B}" srcOrd="2" destOrd="0" presId="urn:microsoft.com/office/officeart/2008/layout/AlternatingHexagons"/>
    <dgm:cxn modelId="{E69D93F6-7B11-DE4D-B0BF-9CBCFDDA9700}" type="presParOf" srcId="{77385468-D062-D940-8F53-002B92F271DB}" destId="{E63F9CC0-1051-B642-89AD-FD0A8ABBFA49}" srcOrd="3" destOrd="0" presId="urn:microsoft.com/office/officeart/2008/layout/AlternatingHexagons"/>
    <dgm:cxn modelId="{AFA4EA4B-95F4-6140-967C-B86CD474A774}" type="presParOf" srcId="{77385468-D062-D940-8F53-002B92F271DB}" destId="{4A4D096C-0AA6-CF4B-A8A7-613AF3AE7448}" srcOrd="4" destOrd="0" presId="urn:microsoft.com/office/officeart/2008/layout/AlternatingHexagons"/>
    <dgm:cxn modelId="{964BCE57-CF67-E64E-AC32-18D245A96099}" type="presParOf" srcId="{142FB5CD-E23C-C34E-B0F0-C97E55F51C5B}" destId="{A42824DC-34D1-4545-87CA-E4AD820FBE82}" srcOrd="3" destOrd="0" presId="urn:microsoft.com/office/officeart/2008/layout/AlternatingHexagons"/>
    <dgm:cxn modelId="{70706ECD-9654-E842-8EC6-257517923CA1}" type="presParOf" srcId="{142FB5CD-E23C-C34E-B0F0-C97E55F51C5B}" destId="{80062560-A524-054F-9659-6F0B8EAC46BB}" srcOrd="4" destOrd="0" presId="urn:microsoft.com/office/officeart/2008/layout/AlternatingHexagons"/>
    <dgm:cxn modelId="{B5D5E429-5A13-6744-8AD7-78B458EB2382}" type="presParOf" srcId="{80062560-A524-054F-9659-6F0B8EAC46BB}" destId="{EA13B30C-84D8-AA45-986D-EE21C7A350A8}" srcOrd="0" destOrd="0" presId="urn:microsoft.com/office/officeart/2008/layout/AlternatingHexagons"/>
    <dgm:cxn modelId="{AC7772BE-3EAF-EF47-A1BE-BEADE313E511}" type="presParOf" srcId="{80062560-A524-054F-9659-6F0B8EAC46BB}" destId="{39BE1938-F747-AE44-9E2E-6A4A4DCBCCC5}" srcOrd="1" destOrd="0" presId="urn:microsoft.com/office/officeart/2008/layout/AlternatingHexagons"/>
    <dgm:cxn modelId="{4086008E-ADE6-D049-AADE-67B4E0BC5E71}" type="presParOf" srcId="{80062560-A524-054F-9659-6F0B8EAC46BB}" destId="{A41AA55E-32A4-F34E-ACA2-92D89E8C8217}" srcOrd="2" destOrd="0" presId="urn:microsoft.com/office/officeart/2008/layout/AlternatingHexagons"/>
    <dgm:cxn modelId="{59550F9C-B70B-904E-97FF-F5DA3EFADA40}" type="presParOf" srcId="{80062560-A524-054F-9659-6F0B8EAC46BB}" destId="{4F6F9A45-76B7-DA46-92C5-CE59ADC13785}" srcOrd="3" destOrd="0" presId="urn:microsoft.com/office/officeart/2008/layout/AlternatingHexagons"/>
    <dgm:cxn modelId="{85A9A7AF-7AF4-1541-BF9B-6679D9FFE6FB}" type="presParOf" srcId="{80062560-A524-054F-9659-6F0B8EAC46BB}" destId="{32CB5B97-CDA7-D048-99FD-C2E64795E09E}" srcOrd="4" destOrd="0" presId="urn:microsoft.com/office/officeart/2008/layout/AlternatingHexagons"/>
    <dgm:cxn modelId="{FB516A6B-792D-E34A-9728-F3DEB5C8331F}" type="presParOf" srcId="{142FB5CD-E23C-C34E-B0F0-C97E55F51C5B}" destId="{4713356F-C2E0-0E4D-A242-8C417B095469}" srcOrd="5" destOrd="0" presId="urn:microsoft.com/office/officeart/2008/layout/AlternatingHexagons"/>
    <dgm:cxn modelId="{F3620893-5A00-8C47-85D6-583EBD6CD2F3}" type="presParOf" srcId="{142FB5CD-E23C-C34E-B0F0-C97E55F51C5B}" destId="{D13BAC03-A4EF-8A45-AF1D-85FCA6E4DC78}" srcOrd="6" destOrd="0" presId="urn:microsoft.com/office/officeart/2008/layout/AlternatingHexagons"/>
    <dgm:cxn modelId="{263417AD-7F0E-8E46-9274-398A211EF246}" type="presParOf" srcId="{D13BAC03-A4EF-8A45-AF1D-85FCA6E4DC78}" destId="{FEB1BCFA-FE06-1545-A1D8-EB3C5DADD5C8}" srcOrd="0" destOrd="0" presId="urn:microsoft.com/office/officeart/2008/layout/AlternatingHexagons"/>
    <dgm:cxn modelId="{658E92BF-22DE-9D46-A64A-3522C968FC6C}" type="presParOf" srcId="{D13BAC03-A4EF-8A45-AF1D-85FCA6E4DC78}" destId="{94D92D3F-3728-B84E-96A5-9C5B2DBAA2A6}" srcOrd="1" destOrd="0" presId="urn:microsoft.com/office/officeart/2008/layout/AlternatingHexagons"/>
    <dgm:cxn modelId="{A4AC76A6-C4B2-B745-AC0C-3FC740FFD3BE}" type="presParOf" srcId="{D13BAC03-A4EF-8A45-AF1D-85FCA6E4DC78}" destId="{E02414D4-F3F7-2B4B-A0E3-0659135E2FF5}" srcOrd="2" destOrd="0" presId="urn:microsoft.com/office/officeart/2008/layout/AlternatingHexagons"/>
    <dgm:cxn modelId="{D38D8620-0941-834C-930C-94AC3DEE8DB8}" type="presParOf" srcId="{D13BAC03-A4EF-8A45-AF1D-85FCA6E4DC78}" destId="{2FC9431A-9A16-8644-A0E9-223C1C6813CE}" srcOrd="3" destOrd="0" presId="urn:microsoft.com/office/officeart/2008/layout/AlternatingHexagons"/>
    <dgm:cxn modelId="{A38E2082-A2AD-3143-BFD1-5BC27EBC0A95}" type="presParOf" srcId="{D13BAC03-A4EF-8A45-AF1D-85FCA6E4DC78}" destId="{F631845A-9A2D-7F4F-A862-B5075DC9864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25D9B-0B00-7E46-8E41-41A236D182F8}">
      <dsp:nvSpPr>
        <dsp:cNvPr id="0" name=""/>
        <dsp:cNvSpPr/>
      </dsp:nvSpPr>
      <dsp:spPr>
        <a:xfrm>
          <a:off x="5095622" y="2564693"/>
          <a:ext cx="1728612" cy="17286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accent2">
                  <a:lumMod val="75000"/>
                </a:schemeClr>
              </a:solidFill>
            </a:rPr>
            <a:t>Current</a:t>
          </a:r>
        </a:p>
        <a:p>
          <a:pPr marL="0" lvl="0" indent="0" algn="ctr" defTabSz="1244600">
            <a:lnSpc>
              <a:spcPct val="90000"/>
            </a:lnSpc>
            <a:spcBef>
              <a:spcPct val="0"/>
            </a:spcBef>
            <a:spcAft>
              <a:spcPct val="35000"/>
            </a:spcAft>
            <a:buNone/>
          </a:pPr>
          <a:r>
            <a:rPr lang="en-GB" sz="2800" b="1" kern="1200" dirty="0">
              <a:solidFill>
                <a:schemeClr val="accent2">
                  <a:lumMod val="75000"/>
                </a:schemeClr>
              </a:solidFill>
            </a:rPr>
            <a:t>Issues</a:t>
          </a:r>
        </a:p>
      </dsp:txBody>
      <dsp:txXfrm>
        <a:off x="5348771" y="2817842"/>
        <a:ext cx="1222314" cy="1222314"/>
      </dsp:txXfrm>
    </dsp:sp>
    <dsp:sp modelId="{594E7EF2-2338-8341-AD1B-75BD7389298C}">
      <dsp:nvSpPr>
        <dsp:cNvPr id="0" name=""/>
        <dsp:cNvSpPr/>
      </dsp:nvSpPr>
      <dsp:spPr>
        <a:xfrm rot="16200000">
          <a:off x="5693800" y="1783765"/>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773639" y="1981150"/>
        <a:ext cx="372579" cy="352636"/>
      </dsp:txXfrm>
    </dsp:sp>
    <dsp:sp modelId="{EE2A04DE-B4D9-9445-990B-42B90D78D34E}">
      <dsp:nvSpPr>
        <dsp:cNvPr id="0" name=""/>
        <dsp:cNvSpPr/>
      </dsp:nvSpPr>
      <dsp:spPr>
        <a:xfrm>
          <a:off x="5182053" y="4686"/>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Bias</a:t>
          </a:r>
        </a:p>
      </dsp:txBody>
      <dsp:txXfrm>
        <a:off x="5409887" y="232520"/>
        <a:ext cx="1100082" cy="1100082"/>
      </dsp:txXfrm>
    </dsp:sp>
    <dsp:sp modelId="{CFBB1659-C9C0-E946-B23E-3FAA25941674}">
      <dsp:nvSpPr>
        <dsp:cNvPr id="0" name=""/>
        <dsp:cNvSpPr/>
      </dsp:nvSpPr>
      <dsp:spPr>
        <a:xfrm rot="18900000">
          <a:off x="6649363" y="2179572"/>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6672747" y="2353572"/>
        <a:ext cx="372579" cy="352636"/>
      </dsp:txXfrm>
    </dsp:sp>
    <dsp:sp modelId="{FE79308C-440C-0542-957A-C87004C1768D}">
      <dsp:nvSpPr>
        <dsp:cNvPr id="0" name=""/>
        <dsp:cNvSpPr/>
      </dsp:nvSpPr>
      <dsp:spPr>
        <a:xfrm>
          <a:off x="7053367" y="779810"/>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Spread of information and fake news</a:t>
          </a:r>
        </a:p>
      </dsp:txBody>
      <dsp:txXfrm>
        <a:off x="7281201" y="1007644"/>
        <a:ext cx="1100082" cy="1100082"/>
      </dsp:txXfrm>
    </dsp:sp>
    <dsp:sp modelId="{F2E27C09-94E6-8740-8273-7AF1BDFA603C}">
      <dsp:nvSpPr>
        <dsp:cNvPr id="0" name=""/>
        <dsp:cNvSpPr/>
      </dsp:nvSpPr>
      <dsp:spPr>
        <a:xfrm>
          <a:off x="7045171" y="3135135"/>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7045171" y="3252681"/>
        <a:ext cx="372579" cy="352636"/>
      </dsp:txXfrm>
    </dsp:sp>
    <dsp:sp modelId="{7A7787AC-7F59-7F48-9B01-A6807000D9FB}">
      <dsp:nvSpPr>
        <dsp:cNvPr id="0" name=""/>
        <dsp:cNvSpPr/>
      </dsp:nvSpPr>
      <dsp:spPr>
        <a:xfrm>
          <a:off x="7828491" y="2651124"/>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Data collection, storage and minimisation</a:t>
          </a:r>
        </a:p>
      </dsp:txBody>
      <dsp:txXfrm>
        <a:off x="8056325" y="2878958"/>
        <a:ext cx="1100082" cy="1100082"/>
      </dsp:txXfrm>
    </dsp:sp>
    <dsp:sp modelId="{1CBD26DD-C303-0C4A-ADBB-7C822C05714D}">
      <dsp:nvSpPr>
        <dsp:cNvPr id="0" name=""/>
        <dsp:cNvSpPr/>
      </dsp:nvSpPr>
      <dsp:spPr>
        <a:xfrm rot="2700000">
          <a:off x="6649363" y="4090699"/>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6672747" y="4151791"/>
        <a:ext cx="372579" cy="352636"/>
      </dsp:txXfrm>
    </dsp:sp>
    <dsp:sp modelId="{1F47AB29-8CE0-8D4F-9209-03A7579958B2}">
      <dsp:nvSpPr>
        <dsp:cNvPr id="0" name=""/>
        <dsp:cNvSpPr/>
      </dsp:nvSpPr>
      <dsp:spPr>
        <a:xfrm>
          <a:off x="7053367" y="4522438"/>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Privacy, consent and linking data</a:t>
          </a:r>
        </a:p>
      </dsp:txBody>
      <dsp:txXfrm>
        <a:off x="7281201" y="4750272"/>
        <a:ext cx="1100082" cy="1100082"/>
      </dsp:txXfrm>
    </dsp:sp>
    <dsp:sp modelId="{67F6CE66-5F3A-C747-AA68-7091EF73FCF3}">
      <dsp:nvSpPr>
        <dsp:cNvPr id="0" name=""/>
        <dsp:cNvSpPr/>
      </dsp:nvSpPr>
      <dsp:spPr>
        <a:xfrm rot="5400000">
          <a:off x="5693800" y="4486506"/>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773639" y="4524214"/>
        <a:ext cx="372579" cy="352636"/>
      </dsp:txXfrm>
    </dsp:sp>
    <dsp:sp modelId="{EFF81749-E2B0-6F4F-8341-A730E64608E3}">
      <dsp:nvSpPr>
        <dsp:cNvPr id="0" name=""/>
        <dsp:cNvSpPr/>
      </dsp:nvSpPr>
      <dsp:spPr>
        <a:xfrm>
          <a:off x="5182053" y="5297562"/>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Use of automation in government/civil service</a:t>
          </a:r>
        </a:p>
      </dsp:txBody>
      <dsp:txXfrm>
        <a:off x="5409887" y="5525396"/>
        <a:ext cx="1100082" cy="1100082"/>
      </dsp:txXfrm>
    </dsp:sp>
    <dsp:sp modelId="{558EFA72-F45D-7942-A2EF-5CEACAF7F599}">
      <dsp:nvSpPr>
        <dsp:cNvPr id="0" name=""/>
        <dsp:cNvSpPr/>
      </dsp:nvSpPr>
      <dsp:spPr>
        <a:xfrm rot="8100000">
          <a:off x="4738237" y="4090699"/>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874530" y="4151791"/>
        <a:ext cx="372579" cy="352636"/>
      </dsp:txXfrm>
    </dsp:sp>
    <dsp:sp modelId="{7DB9B856-106D-8F42-8423-5E525623DF65}">
      <dsp:nvSpPr>
        <dsp:cNvPr id="0" name=""/>
        <dsp:cNvSpPr/>
      </dsp:nvSpPr>
      <dsp:spPr>
        <a:xfrm>
          <a:off x="3310738" y="4522438"/>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Scale of automation</a:t>
          </a:r>
        </a:p>
      </dsp:txBody>
      <dsp:txXfrm>
        <a:off x="3538572" y="4750272"/>
        <a:ext cx="1100082" cy="1100082"/>
      </dsp:txXfrm>
    </dsp:sp>
    <dsp:sp modelId="{BFDC3AB8-7227-5A4C-8BC7-2EA4E42AB0DD}">
      <dsp:nvSpPr>
        <dsp:cNvPr id="0" name=""/>
        <dsp:cNvSpPr/>
      </dsp:nvSpPr>
      <dsp:spPr>
        <a:xfrm rot="10800000">
          <a:off x="4342429" y="3135135"/>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502106" y="3252681"/>
        <a:ext cx="372579" cy="352636"/>
      </dsp:txXfrm>
    </dsp:sp>
    <dsp:sp modelId="{61426D3F-C2AC-B340-A8DC-AA95E05AB7AE}">
      <dsp:nvSpPr>
        <dsp:cNvPr id="0" name=""/>
        <dsp:cNvSpPr/>
      </dsp:nvSpPr>
      <dsp:spPr>
        <a:xfrm>
          <a:off x="2535614" y="2651124"/>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Use of public data</a:t>
          </a:r>
        </a:p>
      </dsp:txBody>
      <dsp:txXfrm>
        <a:off x="2763448" y="2878958"/>
        <a:ext cx="1100082" cy="1100082"/>
      </dsp:txXfrm>
    </dsp:sp>
    <dsp:sp modelId="{FB727F82-CE6D-DE42-9EBE-9EDA5104C928}">
      <dsp:nvSpPr>
        <dsp:cNvPr id="0" name=""/>
        <dsp:cNvSpPr/>
      </dsp:nvSpPr>
      <dsp:spPr>
        <a:xfrm rot="13500000">
          <a:off x="4738237" y="2179572"/>
          <a:ext cx="532256" cy="5877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874530" y="2353572"/>
        <a:ext cx="372579" cy="352636"/>
      </dsp:txXfrm>
    </dsp:sp>
    <dsp:sp modelId="{6D048DCE-5280-B64C-9AC1-3B9469BBF8ED}">
      <dsp:nvSpPr>
        <dsp:cNvPr id="0" name=""/>
        <dsp:cNvSpPr/>
      </dsp:nvSpPr>
      <dsp:spPr>
        <a:xfrm>
          <a:off x="3310738" y="779810"/>
          <a:ext cx="1555750" cy="1555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err="1"/>
            <a:t>Explainability</a:t>
          </a:r>
          <a:r>
            <a:rPr lang="en-GB" sz="1200" kern="1200" dirty="0"/>
            <a:t> and understanding of models</a:t>
          </a:r>
        </a:p>
      </dsp:txBody>
      <dsp:txXfrm>
        <a:off x="3538572" y="1007644"/>
        <a:ext cx="1100082" cy="1100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E557B-56F6-D84D-B34E-E2E825856F4E}">
      <dsp:nvSpPr>
        <dsp:cNvPr id="0" name=""/>
        <dsp:cNvSpPr/>
      </dsp:nvSpPr>
      <dsp:spPr>
        <a:xfrm>
          <a:off x="3151435" y="1844658"/>
          <a:ext cx="1317128" cy="131712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Values</a:t>
          </a:r>
          <a:endParaRPr lang="en-GB" sz="2700" kern="1200" dirty="0"/>
        </a:p>
      </dsp:txBody>
      <dsp:txXfrm>
        <a:off x="3344324" y="2037547"/>
        <a:ext cx="931350" cy="931350"/>
      </dsp:txXfrm>
    </dsp:sp>
    <dsp:sp modelId="{F21FDD9E-663D-CD4A-B33C-B49FDEB27C1B}">
      <dsp:nvSpPr>
        <dsp:cNvPr id="0" name=""/>
        <dsp:cNvSpPr/>
      </dsp:nvSpPr>
      <dsp:spPr>
        <a:xfrm rot="16200000">
          <a:off x="3670706" y="1365814"/>
          <a:ext cx="278586" cy="447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712494" y="1497167"/>
        <a:ext cx="195010" cy="268693"/>
      </dsp:txXfrm>
    </dsp:sp>
    <dsp:sp modelId="{DD4DD6A2-9609-794A-B861-4DD8A340812D}">
      <dsp:nvSpPr>
        <dsp:cNvPr id="0" name=""/>
        <dsp:cNvSpPr/>
      </dsp:nvSpPr>
      <dsp:spPr>
        <a:xfrm>
          <a:off x="3151435" y="1895"/>
          <a:ext cx="1317128" cy="1317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Public</a:t>
          </a:r>
        </a:p>
      </dsp:txBody>
      <dsp:txXfrm>
        <a:off x="3344324" y="194784"/>
        <a:ext cx="931350" cy="931350"/>
      </dsp:txXfrm>
    </dsp:sp>
    <dsp:sp modelId="{38691ADB-3F2A-4B43-BE3F-46899081E177}">
      <dsp:nvSpPr>
        <dsp:cNvPr id="0" name=""/>
        <dsp:cNvSpPr/>
      </dsp:nvSpPr>
      <dsp:spPr>
        <a:xfrm rot="19800000">
          <a:off x="4461818" y="1822562"/>
          <a:ext cx="278586" cy="447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467417" y="1933021"/>
        <a:ext cx="195010" cy="268693"/>
      </dsp:txXfrm>
    </dsp:sp>
    <dsp:sp modelId="{43681D22-CF4E-9F40-B92E-FF870B1CF4B7}">
      <dsp:nvSpPr>
        <dsp:cNvPr id="0" name=""/>
        <dsp:cNvSpPr/>
      </dsp:nvSpPr>
      <dsp:spPr>
        <a:xfrm>
          <a:off x="4747315" y="923276"/>
          <a:ext cx="1317128" cy="1317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Knowledge</a:t>
          </a:r>
        </a:p>
      </dsp:txBody>
      <dsp:txXfrm>
        <a:off x="4940204" y="1116165"/>
        <a:ext cx="931350" cy="931350"/>
      </dsp:txXfrm>
    </dsp:sp>
    <dsp:sp modelId="{DFD77542-D72B-E149-A7F9-D842DA9F4FF1}">
      <dsp:nvSpPr>
        <dsp:cNvPr id="0" name=""/>
        <dsp:cNvSpPr/>
      </dsp:nvSpPr>
      <dsp:spPr>
        <a:xfrm rot="1800000">
          <a:off x="4461818" y="2736059"/>
          <a:ext cx="278586" cy="447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467417" y="2804730"/>
        <a:ext cx="195010" cy="268693"/>
      </dsp:txXfrm>
    </dsp:sp>
    <dsp:sp modelId="{FEED4571-1FDE-3E45-9A42-AFAD7FD3155F}">
      <dsp:nvSpPr>
        <dsp:cNvPr id="0" name=""/>
        <dsp:cNvSpPr/>
      </dsp:nvSpPr>
      <dsp:spPr>
        <a:xfrm>
          <a:off x="4747315" y="2766040"/>
          <a:ext cx="1317128" cy="1317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Skill and due diligence</a:t>
          </a:r>
        </a:p>
      </dsp:txBody>
      <dsp:txXfrm>
        <a:off x="4940204" y="2958929"/>
        <a:ext cx="931350" cy="931350"/>
      </dsp:txXfrm>
    </dsp:sp>
    <dsp:sp modelId="{1F626C57-53C8-9B4D-966D-84BED5DEC484}">
      <dsp:nvSpPr>
        <dsp:cNvPr id="0" name=""/>
        <dsp:cNvSpPr/>
      </dsp:nvSpPr>
      <dsp:spPr>
        <a:xfrm rot="5400000">
          <a:off x="3670706" y="3192808"/>
          <a:ext cx="278586" cy="447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712494" y="3240585"/>
        <a:ext cx="195010" cy="268693"/>
      </dsp:txXfrm>
    </dsp:sp>
    <dsp:sp modelId="{1C2AED1A-386B-E14A-975C-ED2753ED4CC8}">
      <dsp:nvSpPr>
        <dsp:cNvPr id="0" name=""/>
        <dsp:cNvSpPr/>
      </dsp:nvSpPr>
      <dsp:spPr>
        <a:xfrm>
          <a:off x="3151435" y="3687421"/>
          <a:ext cx="1317128" cy="1317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Hierarchy</a:t>
          </a:r>
        </a:p>
      </dsp:txBody>
      <dsp:txXfrm>
        <a:off x="3344324" y="3880310"/>
        <a:ext cx="931350" cy="931350"/>
      </dsp:txXfrm>
    </dsp:sp>
    <dsp:sp modelId="{86549D14-64C9-7748-A630-E26CF41087D1}">
      <dsp:nvSpPr>
        <dsp:cNvPr id="0" name=""/>
        <dsp:cNvSpPr/>
      </dsp:nvSpPr>
      <dsp:spPr>
        <a:xfrm rot="9000000">
          <a:off x="2879595" y="2736059"/>
          <a:ext cx="278586" cy="447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2957572" y="2804730"/>
        <a:ext cx="195010" cy="268693"/>
      </dsp:txXfrm>
    </dsp:sp>
    <dsp:sp modelId="{86B4D0A1-7F3B-E74F-ACA5-2B7A00D35D59}">
      <dsp:nvSpPr>
        <dsp:cNvPr id="0" name=""/>
        <dsp:cNvSpPr/>
      </dsp:nvSpPr>
      <dsp:spPr>
        <a:xfrm>
          <a:off x="1555555" y="2766040"/>
          <a:ext cx="1317128" cy="1317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Integrity</a:t>
          </a:r>
        </a:p>
      </dsp:txBody>
      <dsp:txXfrm>
        <a:off x="1748444" y="2958929"/>
        <a:ext cx="931350" cy="931350"/>
      </dsp:txXfrm>
    </dsp:sp>
    <dsp:sp modelId="{8E674029-98C9-7945-A440-603BC0E14AC3}">
      <dsp:nvSpPr>
        <dsp:cNvPr id="0" name=""/>
        <dsp:cNvSpPr/>
      </dsp:nvSpPr>
      <dsp:spPr>
        <a:xfrm rot="12600000">
          <a:off x="2879595" y="1822562"/>
          <a:ext cx="278586" cy="447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2957572" y="1933021"/>
        <a:ext cx="195010" cy="268693"/>
      </dsp:txXfrm>
    </dsp:sp>
    <dsp:sp modelId="{2FC4AE51-33A9-AC4F-B9B0-A5888B4A5476}">
      <dsp:nvSpPr>
        <dsp:cNvPr id="0" name=""/>
        <dsp:cNvSpPr/>
      </dsp:nvSpPr>
      <dsp:spPr>
        <a:xfrm>
          <a:off x="1555555" y="923276"/>
          <a:ext cx="1317128" cy="1317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Transparency</a:t>
          </a:r>
        </a:p>
      </dsp:txBody>
      <dsp:txXfrm>
        <a:off x="1748444" y="1116165"/>
        <a:ext cx="931350" cy="931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ED3A7-F8E4-8D47-8EE2-AA65D0931B5A}">
      <dsp:nvSpPr>
        <dsp:cNvPr id="0" name=""/>
        <dsp:cNvSpPr/>
      </dsp:nvSpPr>
      <dsp:spPr>
        <a:xfrm>
          <a:off x="4206240" y="0"/>
          <a:ext cx="2103120" cy="870267"/>
        </a:xfrm>
        <a:prstGeom prst="trapezoid">
          <a:avLst>
            <a:gd name="adj" fmla="val 120832"/>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solidFill>
                <a:srgbClr val="C00000"/>
              </a:solidFill>
            </a:rPr>
            <a:t>Public</a:t>
          </a:r>
        </a:p>
      </dsp:txBody>
      <dsp:txXfrm>
        <a:off x="4206240" y="0"/>
        <a:ext cx="2103120" cy="870267"/>
      </dsp:txXfrm>
    </dsp:sp>
    <dsp:sp modelId="{89961F8E-BEE4-CA4C-86E9-B1B1162482E7}">
      <dsp:nvSpPr>
        <dsp:cNvPr id="0" name=""/>
        <dsp:cNvSpPr/>
      </dsp:nvSpPr>
      <dsp:spPr>
        <a:xfrm>
          <a:off x="3154680" y="870267"/>
          <a:ext cx="4206240" cy="870267"/>
        </a:xfrm>
        <a:prstGeom prst="trapezoid">
          <a:avLst>
            <a:gd name="adj" fmla="val 120832"/>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t>Data Economy</a:t>
          </a:r>
        </a:p>
      </dsp:txBody>
      <dsp:txXfrm>
        <a:off x="3890772" y="870267"/>
        <a:ext cx="2734056" cy="870267"/>
      </dsp:txXfrm>
    </dsp:sp>
    <dsp:sp modelId="{888593B6-B75F-2D49-B6CF-68147C271377}">
      <dsp:nvSpPr>
        <dsp:cNvPr id="0" name=""/>
        <dsp:cNvSpPr/>
      </dsp:nvSpPr>
      <dsp:spPr>
        <a:xfrm>
          <a:off x="2103120" y="1740535"/>
          <a:ext cx="6309360" cy="870267"/>
        </a:xfrm>
        <a:prstGeom prst="trapezoid">
          <a:avLst>
            <a:gd name="adj" fmla="val 120832"/>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dirty="0"/>
            <a:t>Company</a:t>
          </a:r>
        </a:p>
      </dsp:txBody>
      <dsp:txXfrm>
        <a:off x="3207257" y="1740535"/>
        <a:ext cx="4101084" cy="870267"/>
      </dsp:txXfrm>
    </dsp:sp>
    <dsp:sp modelId="{8CC85FA6-CA7B-D749-B304-E9581F4ADE3D}">
      <dsp:nvSpPr>
        <dsp:cNvPr id="0" name=""/>
        <dsp:cNvSpPr/>
      </dsp:nvSpPr>
      <dsp:spPr>
        <a:xfrm>
          <a:off x="1051560" y="2610802"/>
          <a:ext cx="8412480" cy="870267"/>
        </a:xfrm>
        <a:prstGeom prst="trapezoid">
          <a:avLst>
            <a:gd name="adj" fmla="val 120832"/>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t>Industry</a:t>
          </a:r>
        </a:p>
      </dsp:txBody>
      <dsp:txXfrm>
        <a:off x="2523744" y="2610802"/>
        <a:ext cx="5468112" cy="870267"/>
      </dsp:txXfrm>
    </dsp:sp>
    <dsp:sp modelId="{9F4A2CF3-8AE8-1043-AEB1-068B838A458A}">
      <dsp:nvSpPr>
        <dsp:cNvPr id="0" name=""/>
        <dsp:cNvSpPr/>
      </dsp:nvSpPr>
      <dsp:spPr>
        <a:xfrm>
          <a:off x="0" y="3481070"/>
          <a:ext cx="10515600" cy="870267"/>
        </a:xfrm>
        <a:prstGeom prst="trapezoid">
          <a:avLst>
            <a:gd name="adj" fmla="val 120832"/>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dirty="0"/>
            <a:t>Individual</a:t>
          </a:r>
        </a:p>
      </dsp:txBody>
      <dsp:txXfrm>
        <a:off x="1840229" y="3481070"/>
        <a:ext cx="6835140" cy="870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8348F-D6C6-8F4C-9065-87CE9EBCF30B}">
      <dsp:nvSpPr>
        <dsp:cNvPr id="0" name=""/>
        <dsp:cNvSpPr/>
      </dsp:nvSpPr>
      <dsp:spPr>
        <a:xfrm rot="5400000">
          <a:off x="5205346" y="11755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Deterrent</a:t>
          </a:r>
        </a:p>
      </dsp:txBody>
      <dsp:txXfrm rot="-5400000">
        <a:off x="5565982" y="280869"/>
        <a:ext cx="1076737" cy="1237629"/>
      </dsp:txXfrm>
    </dsp:sp>
    <dsp:sp modelId="{D7019ECF-70F7-994E-AA0D-81C44A181292}">
      <dsp:nvSpPr>
        <dsp:cNvPr id="0" name=""/>
        <dsp:cNvSpPr/>
      </dsp:nvSpPr>
      <dsp:spPr>
        <a:xfrm>
          <a:off x="6933952" y="360281"/>
          <a:ext cx="2006578" cy="107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Regulation</a:t>
          </a:r>
        </a:p>
        <a:p>
          <a:pPr marL="0" lvl="0" indent="0" algn="l" defTabSz="889000">
            <a:lnSpc>
              <a:spcPct val="90000"/>
            </a:lnSpc>
            <a:spcBef>
              <a:spcPct val="0"/>
            </a:spcBef>
            <a:spcAft>
              <a:spcPct val="35000"/>
            </a:spcAft>
            <a:buNone/>
          </a:pPr>
          <a:r>
            <a:rPr lang="en-GB" sz="2000" kern="1200" dirty="0"/>
            <a:t>Government</a:t>
          </a:r>
        </a:p>
        <a:p>
          <a:pPr marL="0" lvl="0" indent="0" algn="l" defTabSz="889000">
            <a:lnSpc>
              <a:spcPct val="90000"/>
            </a:lnSpc>
            <a:spcBef>
              <a:spcPct val="0"/>
            </a:spcBef>
            <a:spcAft>
              <a:spcPct val="35000"/>
            </a:spcAft>
            <a:buNone/>
          </a:pPr>
          <a:r>
            <a:rPr lang="en-GB" sz="2000" kern="1200" dirty="0"/>
            <a:t>Penalties</a:t>
          </a:r>
        </a:p>
      </dsp:txBody>
      <dsp:txXfrm>
        <a:off x="6933952" y="360281"/>
        <a:ext cx="2006578" cy="1078805"/>
      </dsp:txXfrm>
    </dsp:sp>
    <dsp:sp modelId="{04449801-5074-DA41-B954-86CDCBE9C4A5}">
      <dsp:nvSpPr>
        <dsp:cNvPr id="0" name=""/>
        <dsp:cNvSpPr/>
      </dsp:nvSpPr>
      <dsp:spPr>
        <a:xfrm rot="5400000">
          <a:off x="3515937" y="11755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876573" y="280869"/>
        <a:ext cx="1076737" cy="1237629"/>
      </dsp:txXfrm>
    </dsp:sp>
    <dsp:sp modelId="{9853A15D-A465-2449-BAE2-4724AEDA0BD2}">
      <dsp:nvSpPr>
        <dsp:cNvPr id="0" name=""/>
        <dsp:cNvSpPr/>
      </dsp:nvSpPr>
      <dsp:spPr>
        <a:xfrm rot="5400000">
          <a:off x="4357405" y="164370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Understanding</a:t>
          </a:r>
        </a:p>
      </dsp:txBody>
      <dsp:txXfrm rot="-5400000">
        <a:off x="4718041" y="1807019"/>
        <a:ext cx="1076737" cy="1237629"/>
      </dsp:txXfrm>
    </dsp:sp>
    <dsp:sp modelId="{1A7CE57B-1FDD-3241-A0FF-EB59E2C1F24B}">
      <dsp:nvSpPr>
        <dsp:cNvPr id="0" name=""/>
        <dsp:cNvSpPr/>
      </dsp:nvSpPr>
      <dsp:spPr>
        <a:xfrm>
          <a:off x="2467697" y="1886431"/>
          <a:ext cx="1941849" cy="107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GB" sz="1600" kern="1200" dirty="0"/>
            <a:t>Public</a:t>
          </a:r>
        </a:p>
        <a:p>
          <a:pPr marL="0" lvl="0" indent="0" algn="r" defTabSz="711200">
            <a:lnSpc>
              <a:spcPct val="90000"/>
            </a:lnSpc>
            <a:spcBef>
              <a:spcPct val="0"/>
            </a:spcBef>
            <a:spcAft>
              <a:spcPct val="35000"/>
            </a:spcAft>
            <a:buNone/>
          </a:pPr>
          <a:r>
            <a:rPr lang="en-GB" sz="1600" kern="1200" dirty="0"/>
            <a:t>Data people</a:t>
          </a:r>
        </a:p>
        <a:p>
          <a:pPr marL="0" lvl="0" indent="0" algn="r" defTabSz="711200">
            <a:lnSpc>
              <a:spcPct val="90000"/>
            </a:lnSpc>
            <a:spcBef>
              <a:spcPct val="0"/>
            </a:spcBef>
            <a:spcAft>
              <a:spcPct val="35000"/>
            </a:spcAft>
            <a:buNone/>
          </a:pPr>
          <a:r>
            <a:rPr lang="en-GB" sz="1600" kern="1200" dirty="0"/>
            <a:t>Developers</a:t>
          </a:r>
        </a:p>
        <a:p>
          <a:pPr marL="0" lvl="0" indent="0" algn="r" defTabSz="711200">
            <a:lnSpc>
              <a:spcPct val="90000"/>
            </a:lnSpc>
            <a:spcBef>
              <a:spcPct val="0"/>
            </a:spcBef>
            <a:spcAft>
              <a:spcPct val="35000"/>
            </a:spcAft>
            <a:buNone/>
          </a:pPr>
          <a:r>
            <a:rPr lang="en-GB" sz="1600" kern="1200" dirty="0"/>
            <a:t>Bad Actors</a:t>
          </a:r>
        </a:p>
      </dsp:txBody>
      <dsp:txXfrm>
        <a:off x="2467697" y="1886431"/>
        <a:ext cx="1941849" cy="1078805"/>
      </dsp:txXfrm>
    </dsp:sp>
    <dsp:sp modelId="{4A4D096C-0AA6-CF4B-A8A7-613AF3AE7448}">
      <dsp:nvSpPr>
        <dsp:cNvPr id="0" name=""/>
        <dsp:cNvSpPr/>
      </dsp:nvSpPr>
      <dsp:spPr>
        <a:xfrm rot="5400000">
          <a:off x="6046815" y="164370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t>Communication</a:t>
          </a:r>
        </a:p>
      </dsp:txBody>
      <dsp:txXfrm rot="-5400000">
        <a:off x="6407451" y="1807019"/>
        <a:ext cx="1076737" cy="1237629"/>
      </dsp:txXfrm>
    </dsp:sp>
    <dsp:sp modelId="{EA13B30C-84D8-AA45-986D-EE21C7A350A8}">
      <dsp:nvSpPr>
        <dsp:cNvPr id="0" name=""/>
        <dsp:cNvSpPr/>
      </dsp:nvSpPr>
      <dsp:spPr>
        <a:xfrm rot="5400000">
          <a:off x="5205346" y="316985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Collaboration</a:t>
          </a:r>
        </a:p>
      </dsp:txBody>
      <dsp:txXfrm rot="-5400000">
        <a:off x="5565982" y="3333169"/>
        <a:ext cx="1076737" cy="1237629"/>
      </dsp:txXfrm>
    </dsp:sp>
    <dsp:sp modelId="{39BE1938-F747-AE44-9E2E-6A4A4DCBCCC5}">
      <dsp:nvSpPr>
        <dsp:cNvPr id="0" name=""/>
        <dsp:cNvSpPr/>
      </dsp:nvSpPr>
      <dsp:spPr>
        <a:xfrm>
          <a:off x="6933952" y="3412581"/>
          <a:ext cx="2006578" cy="107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Public</a:t>
          </a:r>
        </a:p>
        <a:p>
          <a:pPr marL="0" lvl="0" indent="0" algn="l" defTabSz="622300">
            <a:lnSpc>
              <a:spcPct val="90000"/>
            </a:lnSpc>
            <a:spcBef>
              <a:spcPct val="0"/>
            </a:spcBef>
            <a:spcAft>
              <a:spcPct val="35000"/>
            </a:spcAft>
            <a:buNone/>
          </a:pPr>
          <a:r>
            <a:rPr lang="en-GB" sz="1400" kern="1200" dirty="0"/>
            <a:t>Industry</a:t>
          </a:r>
        </a:p>
        <a:p>
          <a:pPr marL="0" lvl="0" indent="0" algn="l" defTabSz="622300">
            <a:lnSpc>
              <a:spcPct val="90000"/>
            </a:lnSpc>
            <a:spcBef>
              <a:spcPct val="0"/>
            </a:spcBef>
            <a:spcAft>
              <a:spcPct val="35000"/>
            </a:spcAft>
            <a:buNone/>
          </a:pPr>
          <a:r>
            <a:rPr lang="en-GB" sz="1400" kern="1200" dirty="0"/>
            <a:t>Management</a:t>
          </a:r>
        </a:p>
        <a:p>
          <a:pPr marL="0" lvl="0" indent="0" algn="l" defTabSz="622300">
            <a:lnSpc>
              <a:spcPct val="90000"/>
            </a:lnSpc>
            <a:spcBef>
              <a:spcPct val="0"/>
            </a:spcBef>
            <a:spcAft>
              <a:spcPct val="35000"/>
            </a:spcAft>
            <a:buNone/>
          </a:pPr>
          <a:r>
            <a:rPr lang="en-GB" sz="1400" kern="1200" dirty="0"/>
            <a:t>Share Holders</a:t>
          </a:r>
        </a:p>
        <a:p>
          <a:pPr marL="0" lvl="0" indent="0" algn="l" defTabSz="622300">
            <a:lnSpc>
              <a:spcPct val="90000"/>
            </a:lnSpc>
            <a:spcBef>
              <a:spcPct val="0"/>
            </a:spcBef>
            <a:spcAft>
              <a:spcPct val="35000"/>
            </a:spcAft>
            <a:buNone/>
          </a:pPr>
          <a:r>
            <a:rPr lang="en-GB" sz="1400" kern="1200" dirty="0"/>
            <a:t>Individuals</a:t>
          </a:r>
          <a:endParaRPr lang="en-GB" sz="1000" kern="1200" dirty="0"/>
        </a:p>
      </dsp:txBody>
      <dsp:txXfrm>
        <a:off x="6933952" y="3412581"/>
        <a:ext cx="2006578" cy="1078805"/>
      </dsp:txXfrm>
    </dsp:sp>
    <dsp:sp modelId="{32CB5B97-CDA7-D048-99FD-C2E64795E09E}">
      <dsp:nvSpPr>
        <dsp:cNvPr id="0" name=""/>
        <dsp:cNvSpPr/>
      </dsp:nvSpPr>
      <dsp:spPr>
        <a:xfrm rot="5400000">
          <a:off x="3515937" y="316985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3876573" y="3333169"/>
        <a:ext cx="1076737" cy="1237629"/>
      </dsp:txXfrm>
    </dsp:sp>
    <dsp:sp modelId="{FEB1BCFA-FE06-1545-A1D8-EB3C5DADD5C8}">
      <dsp:nvSpPr>
        <dsp:cNvPr id="0" name=""/>
        <dsp:cNvSpPr/>
      </dsp:nvSpPr>
      <dsp:spPr>
        <a:xfrm rot="5400000">
          <a:off x="4357405" y="469600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Culture</a:t>
          </a:r>
        </a:p>
      </dsp:txBody>
      <dsp:txXfrm rot="-5400000">
        <a:off x="4718041" y="4859319"/>
        <a:ext cx="1076737" cy="1237629"/>
      </dsp:txXfrm>
    </dsp:sp>
    <dsp:sp modelId="{94D92D3F-3728-B84E-96A5-9C5B2DBAA2A6}">
      <dsp:nvSpPr>
        <dsp:cNvPr id="0" name=""/>
        <dsp:cNvSpPr/>
      </dsp:nvSpPr>
      <dsp:spPr>
        <a:xfrm>
          <a:off x="2220947" y="4967762"/>
          <a:ext cx="1941849" cy="107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GB" sz="1800" kern="1200" dirty="0"/>
            <a:t>Integrity</a:t>
          </a:r>
        </a:p>
        <a:p>
          <a:pPr marL="0" lvl="0" indent="0" algn="r" defTabSz="800100">
            <a:lnSpc>
              <a:spcPct val="90000"/>
            </a:lnSpc>
            <a:spcBef>
              <a:spcPct val="0"/>
            </a:spcBef>
            <a:spcAft>
              <a:spcPct val="35000"/>
            </a:spcAft>
            <a:buNone/>
          </a:pPr>
          <a:r>
            <a:rPr lang="en-GB" sz="1800" kern="1200" dirty="0"/>
            <a:t>Progress</a:t>
          </a:r>
        </a:p>
        <a:p>
          <a:pPr marL="0" lvl="0" indent="0" algn="r" defTabSz="800100">
            <a:lnSpc>
              <a:spcPct val="90000"/>
            </a:lnSpc>
            <a:spcBef>
              <a:spcPct val="0"/>
            </a:spcBef>
            <a:spcAft>
              <a:spcPct val="35000"/>
            </a:spcAft>
            <a:buNone/>
          </a:pPr>
          <a:r>
            <a:rPr lang="en-GB" sz="1800" kern="1200" dirty="0"/>
            <a:t>Responsibility</a:t>
          </a:r>
        </a:p>
        <a:p>
          <a:pPr marL="0" lvl="0" indent="0" algn="r" defTabSz="800100">
            <a:lnSpc>
              <a:spcPct val="90000"/>
            </a:lnSpc>
            <a:spcBef>
              <a:spcPct val="0"/>
            </a:spcBef>
            <a:spcAft>
              <a:spcPct val="35000"/>
            </a:spcAft>
            <a:buNone/>
          </a:pPr>
          <a:r>
            <a:rPr lang="en-GB" sz="1800" kern="1200" dirty="0"/>
            <a:t>Collaboration</a:t>
          </a:r>
        </a:p>
        <a:p>
          <a:pPr marL="0" lvl="0" indent="0" algn="r" defTabSz="800100">
            <a:lnSpc>
              <a:spcPct val="90000"/>
            </a:lnSpc>
            <a:spcBef>
              <a:spcPct val="0"/>
            </a:spcBef>
            <a:spcAft>
              <a:spcPct val="35000"/>
            </a:spcAft>
            <a:buNone/>
          </a:pPr>
          <a:r>
            <a:rPr lang="en-GB" sz="1800" kern="1200" dirty="0"/>
            <a:t>Transparency</a:t>
          </a:r>
        </a:p>
      </dsp:txBody>
      <dsp:txXfrm>
        <a:off x="2220947" y="4967762"/>
        <a:ext cx="1941849" cy="1078805"/>
      </dsp:txXfrm>
    </dsp:sp>
    <dsp:sp modelId="{F631845A-9A2D-7F4F-A862-B5075DC98649}">
      <dsp:nvSpPr>
        <dsp:cNvPr id="0" name=""/>
        <dsp:cNvSpPr/>
      </dsp:nvSpPr>
      <dsp:spPr>
        <a:xfrm rot="5400000">
          <a:off x="6046815" y="4696000"/>
          <a:ext cx="1798009" cy="156426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6407451" y="4859319"/>
        <a:ext cx="1076737" cy="123762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9D3829C-3A76-DB4D-9CD7-CAD867E0386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717229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3829C-3A76-DB4D-9CD7-CAD867E0386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23802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3829C-3A76-DB4D-9CD7-CAD867E0386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251178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9D3829C-3A76-DB4D-9CD7-CAD867E0386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171078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9D3829C-3A76-DB4D-9CD7-CAD867E0386C}" type="datetimeFigureOut">
              <a:rPr lang="en-US" smtClean="0"/>
              <a:t>5/21/20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53711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9D3829C-3A76-DB4D-9CD7-CAD867E0386C}" type="datetimeFigureOut">
              <a:rPr lang="en-US" smtClean="0"/>
              <a:t>5/21/20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120109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9D3829C-3A76-DB4D-9CD7-CAD867E0386C}" type="datetimeFigureOut">
              <a:rPr lang="en-US" smtClean="0"/>
              <a:t>5/21/20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19847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9D3829C-3A76-DB4D-9CD7-CAD867E0386C}" type="datetimeFigureOut">
              <a:rPr lang="en-US" smtClean="0"/>
              <a:t>5/21/20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135951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3829C-3A76-DB4D-9CD7-CAD867E0386C}" type="datetimeFigureOut">
              <a:rPr lang="en-US" smtClean="0"/>
              <a:t>5/21/20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409662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D3829C-3A76-DB4D-9CD7-CAD867E0386C}" type="datetimeFigureOut">
              <a:rPr lang="en-US" smtClean="0"/>
              <a:t>5/21/20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98876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9D3829C-3A76-DB4D-9CD7-CAD867E0386C}" type="datetimeFigureOut">
              <a:rPr lang="en-US" smtClean="0"/>
              <a:t>5/21/20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0E26A-D3CD-2C41-80EE-41BD4F973381}" type="slidenum">
              <a:rPr lang="en-US" smtClean="0"/>
              <a:t>‹#›</a:t>
            </a:fld>
            <a:endParaRPr lang="en-US"/>
          </a:p>
        </p:txBody>
      </p:sp>
    </p:spTree>
    <p:extLst>
      <p:ext uri="{BB962C8B-B14F-4D97-AF65-F5344CB8AC3E}">
        <p14:creationId xmlns:p14="http://schemas.microsoft.com/office/powerpoint/2010/main" val="372399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3829C-3A76-DB4D-9CD7-CAD867E0386C}" type="datetimeFigureOut">
              <a:rPr lang="en-US" smtClean="0"/>
              <a:t>5/21/20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0E26A-D3CD-2C41-80EE-41BD4F973381}" type="slidenum">
              <a:rPr lang="en-US" smtClean="0"/>
              <a:t>‹#›</a:t>
            </a:fld>
            <a:endParaRPr lang="en-US"/>
          </a:p>
        </p:txBody>
      </p:sp>
    </p:spTree>
    <p:extLst>
      <p:ext uri="{BB962C8B-B14F-4D97-AF65-F5344CB8AC3E}">
        <p14:creationId xmlns:p14="http://schemas.microsoft.com/office/powerpoint/2010/main" val="203914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tiff"/><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Kidney_stone" TargetMode="External"/><Relationship Id="rId13" Type="http://schemas.openxmlformats.org/officeDocument/2006/relationships/image" Target="../media/image18.jpg"/><Relationship Id="rId3" Type="http://schemas.openxmlformats.org/officeDocument/2006/relationships/hyperlink" Target="https://en.wikipedia.org/wiki/Asclepius" TargetMode="External"/><Relationship Id="rId7" Type="http://schemas.openxmlformats.org/officeDocument/2006/relationships/hyperlink" Target="https://en.wikipedia.org/wiki/Pessary" TargetMode="External"/><Relationship Id="rId12" Type="http://schemas.openxmlformats.org/officeDocument/2006/relationships/hyperlink" Target="https://en.wikipedia.org/wiki/Therapeutic_nihilism" TargetMode="External"/><Relationship Id="rId2" Type="http://schemas.openxmlformats.org/officeDocument/2006/relationships/hyperlink" Target="https://en.wikipedia.org/wiki/Apollo" TargetMode="External"/><Relationship Id="rId1" Type="http://schemas.openxmlformats.org/officeDocument/2006/relationships/slideLayout" Target="../slideLayouts/slideLayout2.xml"/><Relationship Id="rId6" Type="http://schemas.openxmlformats.org/officeDocument/2006/relationships/hyperlink" Target="https://en.wikipedia.org/wiki/Common_ownership" TargetMode="External"/><Relationship Id="rId11" Type="http://schemas.openxmlformats.org/officeDocument/2006/relationships/hyperlink" Target="https://en.wikipedia.org/wiki/Hippocratic_Oath#cite_note-Loeb_Greek-6" TargetMode="External"/><Relationship Id="rId5" Type="http://schemas.openxmlformats.org/officeDocument/2006/relationships/hyperlink" Target="https://en.wikipedia.org/wiki/Panacea" TargetMode="External"/><Relationship Id="rId10" Type="http://schemas.openxmlformats.org/officeDocument/2006/relationships/hyperlink" Target="https://en.wikipedia.org/wiki/Social_equality" TargetMode="External"/><Relationship Id="rId4" Type="http://schemas.openxmlformats.org/officeDocument/2006/relationships/hyperlink" Target="https://en.wikipedia.org/wiki/Hygieia" TargetMode="External"/><Relationship Id="rId9" Type="http://schemas.openxmlformats.org/officeDocument/2006/relationships/hyperlink" Target="https://en.wikipedia.org/wiki/Gender_equal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7174-AA18-3645-91DF-374E1399682A}"/>
              </a:ext>
            </a:extLst>
          </p:cNvPr>
          <p:cNvSpPr>
            <a:spLocks noGrp="1"/>
          </p:cNvSpPr>
          <p:nvPr>
            <p:ph type="ctrTitle"/>
          </p:nvPr>
        </p:nvSpPr>
        <p:spPr/>
        <p:txBody>
          <a:bodyPr/>
          <a:lstStyle/>
          <a:p>
            <a:r>
              <a:rPr lang="en-US" dirty="0">
                <a:solidFill>
                  <a:schemeClr val="accent6">
                    <a:lumMod val="75000"/>
                  </a:schemeClr>
                </a:solidFill>
                <a:latin typeface="American Typewriter" panose="02090604020004020304" pitchFamily="18" charset="77"/>
              </a:rPr>
              <a:t>Coding Code of Conduct</a:t>
            </a:r>
          </a:p>
        </p:txBody>
      </p:sp>
      <p:sp>
        <p:nvSpPr>
          <p:cNvPr id="3" name="Subtitle 2">
            <a:extLst>
              <a:ext uri="{FF2B5EF4-FFF2-40B4-BE49-F238E27FC236}">
                <a16:creationId xmlns:a16="http://schemas.microsoft.com/office/drawing/2014/main" id="{E55D2428-629D-D94E-913B-6059BBAE8A80}"/>
              </a:ext>
            </a:extLst>
          </p:cNvPr>
          <p:cNvSpPr>
            <a:spLocks noGrp="1"/>
          </p:cNvSpPr>
          <p:nvPr>
            <p:ph type="subTitle" idx="1"/>
          </p:nvPr>
        </p:nvSpPr>
        <p:spPr/>
        <p:txBody>
          <a:bodyPr/>
          <a:lstStyle/>
          <a:p>
            <a:r>
              <a:rPr lang="en-US" dirty="0">
                <a:solidFill>
                  <a:schemeClr val="accent6">
                    <a:lumMod val="60000"/>
                    <a:lumOff val="40000"/>
                  </a:schemeClr>
                </a:solidFill>
              </a:rPr>
              <a:t>Codes to code codes by</a:t>
            </a:r>
          </a:p>
        </p:txBody>
      </p:sp>
    </p:spTree>
    <p:extLst>
      <p:ext uri="{BB962C8B-B14F-4D97-AF65-F5344CB8AC3E}">
        <p14:creationId xmlns:p14="http://schemas.microsoft.com/office/powerpoint/2010/main" val="3581184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1CA9-5525-234B-A56B-7788F3A62074}"/>
              </a:ext>
            </a:extLst>
          </p:cNvPr>
          <p:cNvSpPr>
            <a:spLocks noGrp="1"/>
          </p:cNvSpPr>
          <p:nvPr>
            <p:ph type="title"/>
          </p:nvPr>
        </p:nvSpPr>
        <p:spPr/>
        <p:txBody>
          <a:bodyPr/>
          <a:lstStyle/>
          <a:p>
            <a:r>
              <a:rPr lang="en-GB" dirty="0"/>
              <a:t>Key Variables for Consideration</a:t>
            </a:r>
          </a:p>
        </p:txBody>
      </p:sp>
      <p:pic>
        <p:nvPicPr>
          <p:cNvPr id="4" name="Content Placeholder 4">
            <a:extLst>
              <a:ext uri="{FF2B5EF4-FFF2-40B4-BE49-F238E27FC236}">
                <a16:creationId xmlns:a16="http://schemas.microsoft.com/office/drawing/2014/main" id="{FB6ECB27-419A-5C49-8C65-F7D88E99615E}"/>
              </a:ext>
            </a:extLst>
          </p:cNvPr>
          <p:cNvPicPr>
            <a:picLocks noGrp="1" noChangeAspect="1"/>
          </p:cNvPicPr>
          <p:nvPr>
            <p:ph idx="1"/>
          </p:nvPr>
        </p:nvPicPr>
        <p:blipFill>
          <a:blip r:embed="rId2"/>
          <a:stretch>
            <a:fillRect/>
          </a:stretch>
        </p:blipFill>
        <p:spPr>
          <a:xfrm>
            <a:off x="3737429" y="1690688"/>
            <a:ext cx="4717141" cy="471714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08906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Why is it important?</a:t>
            </a:r>
          </a:p>
        </p:txBody>
      </p:sp>
    </p:spTree>
    <p:extLst>
      <p:ext uri="{BB962C8B-B14F-4D97-AF65-F5344CB8AC3E}">
        <p14:creationId xmlns:p14="http://schemas.microsoft.com/office/powerpoint/2010/main" val="159590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AC73-56AA-9249-8182-E66B0A7E80B2}"/>
              </a:ext>
            </a:extLst>
          </p:cNvPr>
          <p:cNvSpPr>
            <a:spLocks noGrp="1"/>
          </p:cNvSpPr>
          <p:nvPr>
            <p:ph type="title"/>
          </p:nvPr>
        </p:nvSpPr>
        <p:spPr/>
        <p:txBody>
          <a:bodyPr/>
          <a:lstStyle/>
          <a:p>
            <a:r>
              <a:rPr lang="en-GB" dirty="0"/>
              <a:t>Political will / ability / competence</a:t>
            </a:r>
          </a:p>
        </p:txBody>
      </p:sp>
      <p:pic>
        <p:nvPicPr>
          <p:cNvPr id="4" name="Marcus.mp4" descr="Marcus.mp4">
            <a:hlinkClick r:id="" action="ppaction://media"/>
            <a:extLst>
              <a:ext uri="{FF2B5EF4-FFF2-40B4-BE49-F238E27FC236}">
                <a16:creationId xmlns:a16="http://schemas.microsoft.com/office/drawing/2014/main" id="{4A1EC772-039D-FD46-AC4E-228DE6B95C2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4300" cy="4351338"/>
          </a:xfrm>
        </p:spPr>
      </p:pic>
    </p:spTree>
    <p:extLst>
      <p:ext uri="{BB962C8B-B14F-4D97-AF65-F5344CB8AC3E}">
        <p14:creationId xmlns:p14="http://schemas.microsoft.com/office/powerpoint/2010/main" val="16707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188BE0-A615-6D44-BE3D-18DBA5A1B951}"/>
              </a:ext>
            </a:extLst>
          </p:cNvPr>
          <p:cNvPicPr>
            <a:picLocks noGrp="1" noChangeAspect="1"/>
          </p:cNvPicPr>
          <p:nvPr>
            <p:ph idx="1"/>
          </p:nvPr>
        </p:nvPicPr>
        <p:blipFill>
          <a:blip r:embed="rId2"/>
          <a:stretch>
            <a:fillRect/>
          </a:stretch>
        </p:blipFill>
        <p:spPr>
          <a:xfrm>
            <a:off x="1582057" y="122489"/>
            <a:ext cx="9027886" cy="6613021"/>
          </a:xfrm>
          <a:prstGeom prst="rect">
            <a:avLst/>
          </a:prstGeom>
        </p:spPr>
      </p:pic>
    </p:spTree>
    <p:extLst>
      <p:ext uri="{BB962C8B-B14F-4D97-AF65-F5344CB8AC3E}">
        <p14:creationId xmlns:p14="http://schemas.microsoft.com/office/powerpoint/2010/main" val="395834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What are the risks?</a:t>
            </a:r>
          </a:p>
        </p:txBody>
      </p:sp>
    </p:spTree>
    <p:extLst>
      <p:ext uri="{BB962C8B-B14F-4D97-AF65-F5344CB8AC3E}">
        <p14:creationId xmlns:p14="http://schemas.microsoft.com/office/powerpoint/2010/main" val="2721751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270A88-5041-C44C-A5C6-F3B0E978AC6A}"/>
              </a:ext>
            </a:extLst>
          </p:cNvPr>
          <p:cNvPicPr>
            <a:picLocks noGrp="1" noChangeAspect="1"/>
          </p:cNvPicPr>
          <p:nvPr>
            <p:ph idx="1"/>
          </p:nvPr>
        </p:nvPicPr>
        <p:blipFill>
          <a:blip r:embed="rId2"/>
          <a:stretch>
            <a:fillRect/>
          </a:stretch>
        </p:blipFill>
        <p:spPr>
          <a:xfrm>
            <a:off x="2177143" y="562762"/>
            <a:ext cx="7112907" cy="5443318"/>
          </a:xfrm>
          <a:prstGeom prst="rect">
            <a:avLst/>
          </a:prstGeom>
        </p:spPr>
      </p:pic>
    </p:spTree>
    <p:extLst>
      <p:ext uri="{BB962C8B-B14F-4D97-AF65-F5344CB8AC3E}">
        <p14:creationId xmlns:p14="http://schemas.microsoft.com/office/powerpoint/2010/main" val="336106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CB66B95-EDBB-9643-846C-340C7FB0B4E8}"/>
              </a:ext>
            </a:extLst>
          </p:cNvPr>
          <p:cNvGraphicFramePr>
            <a:graphicFrameLocks noGrp="1"/>
          </p:cNvGraphicFramePr>
          <p:nvPr>
            <p:ph idx="1"/>
            <p:extLst>
              <p:ext uri="{D42A27DB-BD31-4B8C-83A1-F6EECF244321}">
                <p14:modId xmlns:p14="http://schemas.microsoft.com/office/powerpoint/2010/main" val="433132250"/>
              </p:ext>
            </p:extLst>
          </p:nvPr>
        </p:nvGraphicFramePr>
        <p:xfrm>
          <a:off x="-566057" y="0"/>
          <a:ext cx="1191985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31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2EDF-BF4C-DD49-ADF3-85E5AA415CAA}"/>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89C11768-B06F-1144-8027-D7C7324C93B6}"/>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F286A414-06A0-E745-949A-2C57FBBFBB60}"/>
              </a:ext>
            </a:extLst>
          </p:cNvPr>
          <p:cNvPicPr>
            <a:picLocks noChangeAspect="1"/>
          </p:cNvPicPr>
          <p:nvPr/>
        </p:nvPicPr>
        <p:blipFill>
          <a:blip r:embed="rId2"/>
          <a:stretch>
            <a:fillRect/>
          </a:stretch>
        </p:blipFill>
        <p:spPr>
          <a:xfrm>
            <a:off x="534315" y="0"/>
            <a:ext cx="11492585" cy="6858000"/>
          </a:xfrm>
          <a:prstGeom prst="rect">
            <a:avLst/>
          </a:prstGeom>
        </p:spPr>
      </p:pic>
    </p:spTree>
    <p:extLst>
      <p:ext uri="{BB962C8B-B14F-4D97-AF65-F5344CB8AC3E}">
        <p14:creationId xmlns:p14="http://schemas.microsoft.com/office/powerpoint/2010/main" val="280761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What do we need then?</a:t>
            </a:r>
          </a:p>
        </p:txBody>
      </p:sp>
    </p:spTree>
    <p:extLst>
      <p:ext uri="{BB962C8B-B14F-4D97-AF65-F5344CB8AC3E}">
        <p14:creationId xmlns:p14="http://schemas.microsoft.com/office/powerpoint/2010/main" val="1727037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B76E-89A9-A74D-906E-0B94889CCD68}"/>
              </a:ext>
            </a:extLst>
          </p:cNvPr>
          <p:cNvSpPr>
            <a:spLocks noGrp="1"/>
          </p:cNvSpPr>
          <p:nvPr>
            <p:ph type="title"/>
          </p:nvPr>
        </p:nvSpPr>
        <p:spPr/>
        <p:txBody>
          <a:bodyPr/>
          <a:lstStyle/>
          <a:p>
            <a:r>
              <a:rPr lang="en-GB" dirty="0"/>
              <a:t>Code of Conduct Distillation:</a:t>
            </a:r>
            <a:br>
              <a:rPr lang="en-GB" dirty="0"/>
            </a:br>
            <a:r>
              <a:rPr lang="en-GB" dirty="0"/>
              <a:t>Values</a:t>
            </a:r>
          </a:p>
        </p:txBody>
      </p:sp>
      <p:graphicFrame>
        <p:nvGraphicFramePr>
          <p:cNvPr id="8" name="Diagram 7">
            <a:extLst>
              <a:ext uri="{FF2B5EF4-FFF2-40B4-BE49-F238E27FC236}">
                <a16:creationId xmlns:a16="http://schemas.microsoft.com/office/drawing/2014/main" id="{7C8896D6-962C-3748-B101-CD490A88D365}"/>
              </a:ext>
            </a:extLst>
          </p:cNvPr>
          <p:cNvGraphicFramePr/>
          <p:nvPr>
            <p:extLst>
              <p:ext uri="{D42A27DB-BD31-4B8C-83A1-F6EECF244321}">
                <p14:modId xmlns:p14="http://schemas.microsoft.com/office/powerpoint/2010/main" val="1729334577"/>
              </p:ext>
            </p:extLst>
          </p:nvPr>
        </p:nvGraphicFramePr>
        <p:xfrm>
          <a:off x="2365829" y="1486430"/>
          <a:ext cx="7620000" cy="5006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236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BC0A-3AE5-DF46-8EFB-05ABB4C944FD}"/>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Overview</a:t>
            </a:r>
          </a:p>
        </p:txBody>
      </p:sp>
      <p:sp>
        <p:nvSpPr>
          <p:cNvPr id="3" name="Content Placeholder 2">
            <a:extLst>
              <a:ext uri="{FF2B5EF4-FFF2-40B4-BE49-F238E27FC236}">
                <a16:creationId xmlns:a16="http://schemas.microsoft.com/office/drawing/2014/main" id="{689703F5-2BF2-5846-AC5D-20E97D71757C}"/>
              </a:ext>
            </a:extLst>
          </p:cNvPr>
          <p:cNvSpPr>
            <a:spLocks noGrp="1"/>
          </p:cNvSpPr>
          <p:nvPr>
            <p:ph idx="1"/>
          </p:nvPr>
        </p:nvSpPr>
        <p:spPr>
          <a:xfrm>
            <a:off x="4976031" y="963877"/>
            <a:ext cx="6377769" cy="4930246"/>
          </a:xfrm>
        </p:spPr>
        <p:txBody>
          <a:bodyPr anchor="ctr">
            <a:normAutofit/>
          </a:bodyPr>
          <a:lstStyle/>
          <a:p>
            <a:r>
              <a:rPr lang="en-US" sz="2400" dirty="0"/>
              <a:t>I already know all this</a:t>
            </a:r>
          </a:p>
          <a:p>
            <a:r>
              <a:rPr lang="en-US" sz="2400" dirty="0"/>
              <a:t>Why bother?</a:t>
            </a:r>
          </a:p>
          <a:p>
            <a:r>
              <a:rPr lang="en-US" sz="2400" dirty="0"/>
              <a:t>What?</a:t>
            </a:r>
          </a:p>
          <a:p>
            <a:r>
              <a:rPr lang="en-US" sz="2400" dirty="0"/>
              <a:t>Why is it important?</a:t>
            </a:r>
          </a:p>
          <a:p>
            <a:r>
              <a:rPr lang="en-US" sz="2400" dirty="0"/>
              <a:t>What are the risks?</a:t>
            </a:r>
          </a:p>
          <a:p>
            <a:r>
              <a:rPr lang="en-US" sz="2400" dirty="0"/>
              <a:t>What do we need then?</a:t>
            </a:r>
          </a:p>
          <a:p>
            <a:r>
              <a:rPr lang="en-US" sz="2400" dirty="0"/>
              <a:t>Final thoughts and Q&amp;A</a:t>
            </a:r>
          </a:p>
        </p:txBody>
      </p:sp>
    </p:spTree>
    <p:extLst>
      <p:ext uri="{BB962C8B-B14F-4D97-AF65-F5344CB8AC3E}">
        <p14:creationId xmlns:p14="http://schemas.microsoft.com/office/powerpoint/2010/main" val="149516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4454-65DD-B446-99C2-AA9FA7B83808}"/>
              </a:ext>
            </a:extLst>
          </p:cNvPr>
          <p:cNvSpPr>
            <a:spLocks noGrp="1"/>
          </p:cNvSpPr>
          <p:nvPr>
            <p:ph type="title"/>
          </p:nvPr>
        </p:nvSpPr>
        <p:spPr/>
        <p:txBody>
          <a:bodyPr/>
          <a:lstStyle/>
          <a:p>
            <a:r>
              <a:rPr lang="en-GB" dirty="0"/>
              <a:t>Code of Conduct Distillation:</a:t>
            </a:r>
            <a:br>
              <a:rPr lang="en-GB" dirty="0"/>
            </a:br>
            <a:r>
              <a:rPr lang="en-GB" dirty="0"/>
              <a:t>Stakeholders</a:t>
            </a:r>
          </a:p>
        </p:txBody>
      </p:sp>
      <p:graphicFrame>
        <p:nvGraphicFramePr>
          <p:cNvPr id="4" name="Content Placeholder 3">
            <a:extLst>
              <a:ext uri="{FF2B5EF4-FFF2-40B4-BE49-F238E27FC236}">
                <a16:creationId xmlns:a16="http://schemas.microsoft.com/office/drawing/2014/main" id="{1307534D-2A11-9A41-B55D-4EC4C6BB0217}"/>
              </a:ext>
            </a:extLst>
          </p:cNvPr>
          <p:cNvGraphicFramePr>
            <a:graphicFrameLocks noGrp="1"/>
          </p:cNvGraphicFramePr>
          <p:nvPr>
            <p:ph idx="1"/>
            <p:extLst>
              <p:ext uri="{D42A27DB-BD31-4B8C-83A1-F6EECF244321}">
                <p14:modId xmlns:p14="http://schemas.microsoft.com/office/powerpoint/2010/main" val="9673701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440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Final thoughts</a:t>
            </a:r>
          </a:p>
        </p:txBody>
      </p:sp>
      <p:sp>
        <p:nvSpPr>
          <p:cNvPr id="5" name="Text Placeholder 4">
            <a:extLst>
              <a:ext uri="{FF2B5EF4-FFF2-40B4-BE49-F238E27FC236}">
                <a16:creationId xmlns:a16="http://schemas.microsoft.com/office/drawing/2014/main" id="{CA8E7899-5555-E140-8DCD-029DED40E655}"/>
              </a:ext>
            </a:extLst>
          </p:cNvPr>
          <p:cNvSpPr>
            <a:spLocks noGrp="1"/>
          </p:cNvSpPr>
          <p:nvPr>
            <p:ph type="body" idx="1"/>
          </p:nvPr>
        </p:nvSpPr>
        <p:spPr/>
        <p:txBody>
          <a:bodyPr/>
          <a:lstStyle/>
          <a:p>
            <a:pPr algn="ctr"/>
            <a:r>
              <a:rPr lang="en-GB" dirty="0"/>
              <a:t>(and questions)</a:t>
            </a:r>
          </a:p>
        </p:txBody>
      </p:sp>
    </p:spTree>
    <p:extLst>
      <p:ext uri="{BB962C8B-B14F-4D97-AF65-F5344CB8AC3E}">
        <p14:creationId xmlns:p14="http://schemas.microsoft.com/office/powerpoint/2010/main" val="1311233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883D63C-B06E-E746-B661-25BB1FEEBECE}"/>
              </a:ext>
            </a:extLst>
          </p:cNvPr>
          <p:cNvGraphicFramePr/>
          <p:nvPr>
            <p:extLst>
              <p:ext uri="{D42A27DB-BD31-4B8C-83A1-F6EECF244321}">
                <p14:modId xmlns:p14="http://schemas.microsoft.com/office/powerpoint/2010/main" val="3431533239"/>
              </p:ext>
            </p:extLst>
          </p:nvPr>
        </p:nvGraphicFramePr>
        <p:xfrm>
          <a:off x="188685" y="153609"/>
          <a:ext cx="11408229" cy="6377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00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F3FC-262E-0A48-9F48-5D9091F913DD}"/>
              </a:ext>
            </a:extLst>
          </p:cNvPr>
          <p:cNvSpPr>
            <a:spLocks noGrp="1"/>
          </p:cNvSpPr>
          <p:nvPr>
            <p:ph type="title"/>
          </p:nvPr>
        </p:nvSpPr>
        <p:spPr>
          <a:xfrm>
            <a:off x="960100" y="978102"/>
            <a:ext cx="10588434" cy="1062644"/>
          </a:xfrm>
        </p:spPr>
        <p:txBody>
          <a:bodyPr anchor="b">
            <a:normAutofit/>
          </a:bodyPr>
          <a:lstStyle/>
          <a:p>
            <a:r>
              <a:rPr lang="en-GB" dirty="0" err="1"/>
              <a:t>DataKind</a:t>
            </a:r>
            <a:r>
              <a:rPr lang="en-GB" dirty="0"/>
              <a:t> Code</a:t>
            </a:r>
          </a:p>
        </p:txBody>
      </p:sp>
      <p:sp>
        <p:nvSpPr>
          <p:cNvPr id="3" name="Content Placeholder 2">
            <a:extLst>
              <a:ext uri="{FF2B5EF4-FFF2-40B4-BE49-F238E27FC236}">
                <a16:creationId xmlns:a16="http://schemas.microsoft.com/office/drawing/2014/main" id="{2F579E9A-C6DF-C342-853B-54D0E935AC4D}"/>
              </a:ext>
            </a:extLst>
          </p:cNvPr>
          <p:cNvSpPr>
            <a:spLocks noGrp="1"/>
          </p:cNvSpPr>
          <p:nvPr>
            <p:ph idx="1"/>
          </p:nvPr>
        </p:nvSpPr>
        <p:spPr>
          <a:xfrm>
            <a:off x="4955354" y="2682433"/>
            <a:ext cx="6282169" cy="3215749"/>
          </a:xfrm>
        </p:spPr>
        <p:txBody>
          <a:bodyPr>
            <a:normAutofit/>
          </a:bodyPr>
          <a:lstStyle/>
          <a:p>
            <a:pPr marL="457200" indent="-457200" fontAlgn="base">
              <a:buFont typeface="+mj-lt"/>
              <a:buAutoNum type="arabicPeriod"/>
            </a:pPr>
            <a:r>
              <a:rPr lang="en-GB" sz="2000" b="1" dirty="0"/>
              <a:t>I will actively seek to consider harms and benefits of my work with </a:t>
            </a:r>
            <a:r>
              <a:rPr lang="en-GB" sz="2000" b="1" dirty="0" err="1"/>
              <a:t>DataKind</a:t>
            </a:r>
            <a:r>
              <a:rPr lang="en-GB" sz="2000" b="1" dirty="0"/>
              <a:t> UK.</a:t>
            </a:r>
          </a:p>
          <a:p>
            <a:pPr marL="457200" indent="-457200" fontAlgn="base">
              <a:buFont typeface="+mj-lt"/>
              <a:buAutoNum type="arabicPeriod"/>
            </a:pPr>
            <a:r>
              <a:rPr lang="en-GB" sz="2000" b="1" dirty="0"/>
              <a:t>I will actively seek to understand the context of the data and tools I use.</a:t>
            </a:r>
          </a:p>
          <a:p>
            <a:pPr marL="457200" indent="-457200" fontAlgn="base">
              <a:buFont typeface="+mj-lt"/>
              <a:buAutoNum type="arabicPeriod"/>
            </a:pPr>
            <a:r>
              <a:rPr lang="en-GB" sz="2000" b="1" dirty="0"/>
              <a:t>I will enable others to understand the data and analysis choices I have made, now and in the future.</a:t>
            </a:r>
          </a:p>
          <a:p>
            <a:pPr marL="457200" indent="-457200" fontAlgn="base">
              <a:buFont typeface="+mj-lt"/>
              <a:buAutoNum type="arabicPeriod"/>
            </a:pPr>
            <a:r>
              <a:rPr lang="en-GB" sz="2000" b="1" dirty="0"/>
              <a:t>I will actively seek to understand my own limits and the limits of the organisations involved.</a:t>
            </a:r>
          </a:p>
          <a:p>
            <a:pPr marL="457200" indent="-457200" fontAlgn="base">
              <a:buFont typeface="+mj-lt"/>
              <a:buAutoNum type="arabicPeriod"/>
            </a:pPr>
            <a:r>
              <a:rPr lang="en-GB" sz="2000" b="1" dirty="0"/>
              <a:t>I will debate and discuss ethical choices</a:t>
            </a:r>
          </a:p>
          <a:p>
            <a:endParaRPr lang="en-GB" sz="2000" dirty="0"/>
          </a:p>
        </p:txBody>
      </p:sp>
      <p:pic>
        <p:nvPicPr>
          <p:cNvPr id="5" name="Content Placeholder 3">
            <a:extLst>
              <a:ext uri="{FF2B5EF4-FFF2-40B4-BE49-F238E27FC236}">
                <a16:creationId xmlns:a16="http://schemas.microsoft.com/office/drawing/2014/main" id="{6B6D60FB-107A-9448-B581-84B7DF018C39}"/>
              </a:ext>
            </a:extLst>
          </p:cNvPr>
          <p:cNvPicPr>
            <a:picLocks noGrp="1" noChangeAspect="1"/>
          </p:cNvPicPr>
          <p:nvPr>
            <p:ph idx="4294967295"/>
          </p:nvPr>
        </p:nvPicPr>
        <p:blipFill rotWithShape="1">
          <a:blip r:embed="rId2"/>
          <a:srcRect r="1" b="3293"/>
          <a:stretch/>
        </p:blipFill>
        <p:spPr>
          <a:xfrm>
            <a:off x="0" y="2811463"/>
            <a:ext cx="3365500" cy="1390650"/>
          </a:xfrm>
          <a:prstGeom prst="rect">
            <a:avLst/>
          </a:prstGeom>
        </p:spPr>
      </p:pic>
    </p:spTree>
    <p:extLst>
      <p:ext uri="{BB962C8B-B14F-4D97-AF65-F5344CB8AC3E}">
        <p14:creationId xmlns:p14="http://schemas.microsoft.com/office/powerpoint/2010/main" val="1301995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Aileen covered this already</a:t>
            </a:r>
          </a:p>
        </p:txBody>
      </p:sp>
      <p:sp>
        <p:nvSpPr>
          <p:cNvPr id="5" name="Text Placeholder 4">
            <a:extLst>
              <a:ext uri="{FF2B5EF4-FFF2-40B4-BE49-F238E27FC236}">
                <a16:creationId xmlns:a16="http://schemas.microsoft.com/office/drawing/2014/main" id="{CA8E7899-5555-E140-8DCD-029DED40E655}"/>
              </a:ext>
            </a:extLst>
          </p:cNvPr>
          <p:cNvSpPr>
            <a:spLocks noGrp="1"/>
          </p:cNvSpPr>
          <p:nvPr>
            <p:ph type="body" idx="1"/>
          </p:nvPr>
        </p:nvSpPr>
        <p:spPr/>
        <p:txBody>
          <a:bodyPr/>
          <a:lstStyle/>
          <a:p>
            <a:pPr algn="ctr"/>
            <a:r>
              <a:rPr lang="en-GB" dirty="0"/>
              <a:t>(…very well and very thoroughly)</a:t>
            </a:r>
          </a:p>
          <a:p>
            <a:pPr algn="ctr"/>
            <a:r>
              <a:rPr lang="en-GB" dirty="0"/>
              <a:t>I already Git pulled the DE3 notes!</a:t>
            </a:r>
          </a:p>
        </p:txBody>
      </p:sp>
    </p:spTree>
    <p:extLst>
      <p:ext uri="{BB962C8B-B14F-4D97-AF65-F5344CB8AC3E}">
        <p14:creationId xmlns:p14="http://schemas.microsoft.com/office/powerpoint/2010/main" val="79892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Why bother?</a:t>
            </a:r>
          </a:p>
        </p:txBody>
      </p:sp>
    </p:spTree>
    <p:extLst>
      <p:ext uri="{BB962C8B-B14F-4D97-AF65-F5344CB8AC3E}">
        <p14:creationId xmlns:p14="http://schemas.microsoft.com/office/powerpoint/2010/main" val="205271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BFD6-E11A-F04D-87B8-DB0FEBEED8F4}"/>
              </a:ext>
            </a:extLst>
          </p:cNvPr>
          <p:cNvSpPr>
            <a:spLocks noGrp="1"/>
          </p:cNvSpPr>
          <p:nvPr>
            <p:ph type="title"/>
          </p:nvPr>
        </p:nvSpPr>
        <p:spPr/>
        <p:txBody>
          <a:bodyPr/>
          <a:lstStyle/>
          <a:p>
            <a:r>
              <a:rPr lang="en-GB" dirty="0"/>
              <a:t>Humans versus robots</a:t>
            </a:r>
          </a:p>
        </p:txBody>
      </p:sp>
      <p:pic>
        <p:nvPicPr>
          <p:cNvPr id="4" name="Content Placeholder 3">
            <a:extLst>
              <a:ext uri="{FF2B5EF4-FFF2-40B4-BE49-F238E27FC236}">
                <a16:creationId xmlns:a16="http://schemas.microsoft.com/office/drawing/2014/main" id="{E6BF1D0E-E14E-764D-94DB-F2E0290A81CA}"/>
              </a:ext>
            </a:extLst>
          </p:cNvPr>
          <p:cNvPicPr>
            <a:picLocks noGrp="1" noChangeAspect="1"/>
          </p:cNvPicPr>
          <p:nvPr>
            <p:ph idx="1"/>
          </p:nvPr>
        </p:nvPicPr>
        <p:blipFill>
          <a:blip r:embed="rId4"/>
          <a:stretch>
            <a:fillRect/>
          </a:stretch>
        </p:blipFill>
        <p:spPr>
          <a:xfrm>
            <a:off x="838200" y="1690687"/>
            <a:ext cx="2877869" cy="4351338"/>
          </a:xfrm>
          <a:prstGeom prst="rect">
            <a:avLst/>
          </a:prstGeom>
        </p:spPr>
      </p:pic>
      <p:pic>
        <p:nvPicPr>
          <p:cNvPr id="5" name="Robocop (original) - Prime Directives" descr="Robocop (original) - Prime Directives">
            <a:hlinkClick r:id="" action="ppaction://media"/>
            <a:extLst>
              <a:ext uri="{FF2B5EF4-FFF2-40B4-BE49-F238E27FC236}">
                <a16:creationId xmlns:a16="http://schemas.microsoft.com/office/drawing/2014/main" id="{00735B08-1B7A-5A4A-9ADE-0B4107AD47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52686" y="1768815"/>
            <a:ext cx="6763318" cy="4227074"/>
          </a:xfrm>
          <a:prstGeom prst="rect">
            <a:avLst/>
          </a:prstGeom>
        </p:spPr>
      </p:pic>
    </p:spTree>
    <p:extLst>
      <p:ext uri="{BB962C8B-B14F-4D97-AF65-F5344CB8AC3E}">
        <p14:creationId xmlns:p14="http://schemas.microsoft.com/office/powerpoint/2010/main" val="128119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F93CA-186B-AF4E-BFD1-29850D4EFC9D}"/>
              </a:ext>
            </a:extLst>
          </p:cNvPr>
          <p:cNvSpPr>
            <a:spLocks noGrp="1"/>
          </p:cNvSpPr>
          <p:nvPr>
            <p:ph type="title"/>
          </p:nvPr>
        </p:nvSpPr>
        <p:spPr>
          <a:xfrm>
            <a:off x="831850" y="2002631"/>
            <a:ext cx="10515600" cy="2852737"/>
          </a:xfrm>
        </p:spPr>
        <p:txBody>
          <a:bodyPr anchor="ctr"/>
          <a:lstStyle/>
          <a:p>
            <a:pPr algn="ctr"/>
            <a:r>
              <a:rPr lang="en-GB" dirty="0"/>
              <a:t>What is already in place?</a:t>
            </a:r>
          </a:p>
        </p:txBody>
      </p:sp>
    </p:spTree>
    <p:extLst>
      <p:ext uri="{BB962C8B-B14F-4D97-AF65-F5344CB8AC3E}">
        <p14:creationId xmlns:p14="http://schemas.microsoft.com/office/powerpoint/2010/main" val="120160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708C-1037-7240-8567-81F0BAE060B7}"/>
              </a:ext>
            </a:extLst>
          </p:cNvPr>
          <p:cNvSpPr>
            <a:spLocks noGrp="1"/>
          </p:cNvSpPr>
          <p:nvPr>
            <p:ph type="title"/>
          </p:nvPr>
        </p:nvSpPr>
        <p:spPr/>
        <p:txBody>
          <a:bodyPr/>
          <a:lstStyle/>
          <a:p>
            <a:r>
              <a:rPr lang="en-US" dirty="0"/>
              <a:t>Who do I pay attention to?</a:t>
            </a:r>
          </a:p>
        </p:txBody>
      </p:sp>
      <p:pic>
        <p:nvPicPr>
          <p:cNvPr id="4" name="Content Placeholder 3">
            <a:extLst>
              <a:ext uri="{FF2B5EF4-FFF2-40B4-BE49-F238E27FC236}">
                <a16:creationId xmlns:a16="http://schemas.microsoft.com/office/drawing/2014/main" id="{1B62FF24-6F68-7D4B-8443-3C8CA70073D8}"/>
              </a:ext>
            </a:extLst>
          </p:cNvPr>
          <p:cNvPicPr>
            <a:picLocks noGrp="1" noChangeAspect="1"/>
          </p:cNvPicPr>
          <p:nvPr>
            <p:ph idx="1"/>
          </p:nvPr>
        </p:nvPicPr>
        <p:blipFill>
          <a:blip r:embed="rId2"/>
          <a:stretch>
            <a:fillRect/>
          </a:stretch>
        </p:blipFill>
        <p:spPr>
          <a:xfrm>
            <a:off x="268860" y="2250482"/>
            <a:ext cx="3436027" cy="2880815"/>
          </a:xfrm>
          <a:prstGeom prst="rect">
            <a:avLst/>
          </a:prstGeom>
        </p:spPr>
      </p:pic>
      <p:pic>
        <p:nvPicPr>
          <p:cNvPr id="6" name="Picture 5">
            <a:extLst>
              <a:ext uri="{FF2B5EF4-FFF2-40B4-BE49-F238E27FC236}">
                <a16:creationId xmlns:a16="http://schemas.microsoft.com/office/drawing/2014/main" id="{8679489E-AF2B-5846-B2C5-536C391A7D5B}"/>
              </a:ext>
            </a:extLst>
          </p:cNvPr>
          <p:cNvPicPr>
            <a:picLocks noChangeAspect="1"/>
          </p:cNvPicPr>
          <p:nvPr/>
        </p:nvPicPr>
        <p:blipFill>
          <a:blip r:embed="rId3"/>
          <a:stretch>
            <a:fillRect/>
          </a:stretch>
        </p:blipFill>
        <p:spPr>
          <a:xfrm>
            <a:off x="4377987" y="2503439"/>
            <a:ext cx="3436026" cy="2374900"/>
          </a:xfrm>
          <a:prstGeom prst="rect">
            <a:avLst/>
          </a:prstGeom>
        </p:spPr>
      </p:pic>
      <p:pic>
        <p:nvPicPr>
          <p:cNvPr id="8" name="Picture 7">
            <a:extLst>
              <a:ext uri="{FF2B5EF4-FFF2-40B4-BE49-F238E27FC236}">
                <a16:creationId xmlns:a16="http://schemas.microsoft.com/office/drawing/2014/main" id="{8719045C-F4F9-0A4B-AFAF-78D822D2CF5B}"/>
              </a:ext>
            </a:extLst>
          </p:cNvPr>
          <p:cNvPicPr>
            <a:picLocks noChangeAspect="1"/>
          </p:cNvPicPr>
          <p:nvPr/>
        </p:nvPicPr>
        <p:blipFill>
          <a:blip r:embed="rId4"/>
          <a:stretch>
            <a:fillRect/>
          </a:stretch>
        </p:blipFill>
        <p:spPr>
          <a:xfrm>
            <a:off x="8929072" y="2322332"/>
            <a:ext cx="2424727" cy="705500"/>
          </a:xfrm>
          <a:prstGeom prst="rect">
            <a:avLst/>
          </a:prstGeom>
          <a:solidFill>
            <a:schemeClr val="accent5"/>
          </a:solidFill>
        </p:spPr>
      </p:pic>
      <p:pic>
        <p:nvPicPr>
          <p:cNvPr id="13" name="Content Placeholder 4">
            <a:extLst>
              <a:ext uri="{FF2B5EF4-FFF2-40B4-BE49-F238E27FC236}">
                <a16:creationId xmlns:a16="http://schemas.microsoft.com/office/drawing/2014/main" id="{481AF786-C895-B449-B686-BDEDAA9DAA3A}"/>
              </a:ext>
            </a:extLst>
          </p:cNvPr>
          <p:cNvPicPr>
            <a:picLocks noChangeAspect="1"/>
          </p:cNvPicPr>
          <p:nvPr/>
        </p:nvPicPr>
        <p:blipFill>
          <a:blip r:embed="rId5"/>
          <a:stretch>
            <a:fillRect/>
          </a:stretch>
        </p:blipFill>
        <p:spPr>
          <a:xfrm>
            <a:off x="8929073" y="4179722"/>
            <a:ext cx="2424727" cy="2302267"/>
          </a:xfrm>
          <a:prstGeom prst="rect">
            <a:avLst/>
          </a:prstGeom>
        </p:spPr>
      </p:pic>
      <p:pic>
        <p:nvPicPr>
          <p:cNvPr id="14" name="Picture 13">
            <a:extLst>
              <a:ext uri="{FF2B5EF4-FFF2-40B4-BE49-F238E27FC236}">
                <a16:creationId xmlns:a16="http://schemas.microsoft.com/office/drawing/2014/main" id="{5604BF21-39E6-E34D-BFD2-03C0CC3C2672}"/>
              </a:ext>
            </a:extLst>
          </p:cNvPr>
          <p:cNvPicPr>
            <a:picLocks noChangeAspect="1"/>
          </p:cNvPicPr>
          <p:nvPr/>
        </p:nvPicPr>
        <p:blipFill>
          <a:blip r:embed="rId6"/>
          <a:stretch>
            <a:fillRect/>
          </a:stretch>
        </p:blipFill>
        <p:spPr>
          <a:xfrm>
            <a:off x="4377987" y="5070476"/>
            <a:ext cx="4254496" cy="1422399"/>
          </a:xfrm>
          <a:prstGeom prst="rect">
            <a:avLst/>
          </a:prstGeom>
        </p:spPr>
      </p:pic>
      <p:pic>
        <p:nvPicPr>
          <p:cNvPr id="15" name="Picture 14">
            <a:extLst>
              <a:ext uri="{FF2B5EF4-FFF2-40B4-BE49-F238E27FC236}">
                <a16:creationId xmlns:a16="http://schemas.microsoft.com/office/drawing/2014/main" id="{7C042BBD-B489-C040-87BC-5B7765E10A18}"/>
              </a:ext>
            </a:extLst>
          </p:cNvPr>
          <p:cNvPicPr>
            <a:picLocks noChangeAspect="1"/>
          </p:cNvPicPr>
          <p:nvPr/>
        </p:nvPicPr>
        <p:blipFill>
          <a:blip r:embed="rId7"/>
          <a:stretch>
            <a:fillRect/>
          </a:stretch>
        </p:blipFill>
        <p:spPr>
          <a:xfrm>
            <a:off x="1622087" y="5516789"/>
            <a:ext cx="2082800" cy="965200"/>
          </a:xfrm>
          <a:prstGeom prst="rect">
            <a:avLst/>
          </a:prstGeom>
        </p:spPr>
      </p:pic>
      <p:pic>
        <p:nvPicPr>
          <p:cNvPr id="9" name="Picture 8">
            <a:extLst>
              <a:ext uri="{FF2B5EF4-FFF2-40B4-BE49-F238E27FC236}">
                <a16:creationId xmlns:a16="http://schemas.microsoft.com/office/drawing/2014/main" id="{9B746EA0-7B7E-724A-B6CD-919AA3164B2E}"/>
              </a:ext>
            </a:extLst>
          </p:cNvPr>
          <p:cNvPicPr>
            <a:picLocks noChangeAspect="1"/>
          </p:cNvPicPr>
          <p:nvPr/>
        </p:nvPicPr>
        <p:blipFill>
          <a:blip r:embed="rId8"/>
          <a:stretch>
            <a:fillRect/>
          </a:stretch>
        </p:blipFill>
        <p:spPr>
          <a:xfrm>
            <a:off x="2871536" y="1710381"/>
            <a:ext cx="6448927" cy="4836696"/>
          </a:xfrm>
          <a:prstGeom prst="rect">
            <a:avLst/>
          </a:prstGeom>
        </p:spPr>
      </p:pic>
      <p:pic>
        <p:nvPicPr>
          <p:cNvPr id="1025" name="Picture 1" descr="page1image2496195728">
            <a:extLst>
              <a:ext uri="{FF2B5EF4-FFF2-40B4-BE49-F238E27FC236}">
                <a16:creationId xmlns:a16="http://schemas.microsoft.com/office/drawing/2014/main" id="{7C53EE89-FD72-E447-BC7F-E69C4F523D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0320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2496197440">
            <a:extLst>
              <a:ext uri="{FF2B5EF4-FFF2-40B4-BE49-F238E27FC236}">
                <a16:creationId xmlns:a16="http://schemas.microsoft.com/office/drawing/2014/main" id="{CB857494-6D0B-5A4F-8983-E3B5288333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1816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2496195728">
            <a:extLst>
              <a:ext uri="{FF2B5EF4-FFF2-40B4-BE49-F238E27FC236}">
                <a16:creationId xmlns:a16="http://schemas.microsoft.com/office/drawing/2014/main" id="{07077411-897C-2F41-BAFE-5281165A4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0320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2496197440">
            <a:extLst>
              <a:ext uri="{FF2B5EF4-FFF2-40B4-BE49-F238E27FC236}">
                <a16:creationId xmlns:a16="http://schemas.microsoft.com/office/drawing/2014/main" id="{45D8A3A0-A32E-0947-9C86-5364A59ED6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181600" cy="16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xit" presetSubtype="0" fill="hold" nodeType="clickEffect">
                                  <p:stCondLst>
                                    <p:cond delay="0"/>
                                  </p:stCondLst>
                                  <p:childTnLst>
                                    <p:animEffect transition="out" filter="fade">
                                      <p:cBhvr>
                                        <p:cTn id="42" dur="2000"/>
                                        <p:tgtEl>
                                          <p:spTgt spid="4"/>
                                        </p:tgtEl>
                                      </p:cBhvr>
                                    </p:animEffect>
                                    <p:anim calcmode="lin" valueType="num">
                                      <p:cBhvr>
                                        <p:cTn id="43" dur="2000"/>
                                        <p:tgtEl>
                                          <p:spTgt spid="4"/>
                                        </p:tgtEl>
                                        <p:attrNameLst>
                                          <p:attrName>style.rotation</p:attrName>
                                        </p:attrNameLst>
                                      </p:cBhvr>
                                      <p:tavLst>
                                        <p:tav tm="0">
                                          <p:val>
                                            <p:fltVal val="0"/>
                                          </p:val>
                                        </p:tav>
                                        <p:tav tm="100000">
                                          <p:val>
                                            <p:fltVal val="720"/>
                                          </p:val>
                                        </p:tav>
                                      </p:tavLst>
                                    </p:anim>
                                    <p:anim calcmode="lin" valueType="num">
                                      <p:cBhvr>
                                        <p:cTn id="44" dur="2000"/>
                                        <p:tgtEl>
                                          <p:spTgt spid="4"/>
                                        </p:tgtEl>
                                        <p:attrNameLst>
                                          <p:attrName>ppt_h</p:attrName>
                                        </p:attrNameLst>
                                      </p:cBhvr>
                                      <p:tavLst>
                                        <p:tav tm="0">
                                          <p:val>
                                            <p:strVal val="ppt_h"/>
                                          </p:val>
                                        </p:tav>
                                        <p:tav tm="100000">
                                          <p:val>
                                            <p:fltVal val="0"/>
                                          </p:val>
                                        </p:tav>
                                      </p:tavLst>
                                    </p:anim>
                                    <p:anim calcmode="lin" valueType="num">
                                      <p:cBhvr>
                                        <p:cTn id="45" dur="2000"/>
                                        <p:tgtEl>
                                          <p:spTgt spid="4"/>
                                        </p:tgtEl>
                                        <p:attrNameLst>
                                          <p:attrName>ppt_w</p:attrName>
                                        </p:attrNameLst>
                                      </p:cBhvr>
                                      <p:tavLst>
                                        <p:tav tm="0">
                                          <p:val>
                                            <p:strVal val="ppt_w"/>
                                          </p:val>
                                        </p:tav>
                                        <p:tav tm="100000">
                                          <p:val>
                                            <p:fltVal val="0"/>
                                          </p:val>
                                        </p:tav>
                                      </p:tavLst>
                                    </p:anim>
                                    <p:set>
                                      <p:cBhvr>
                                        <p:cTn id="46" dur="1" fill="hold">
                                          <p:stCondLst>
                                            <p:cond delay="1999"/>
                                          </p:stCondLst>
                                        </p:cTn>
                                        <p:tgtEl>
                                          <p:spTgt spid="4"/>
                                        </p:tgtEl>
                                        <p:attrNameLst>
                                          <p:attrName>style.visibility</p:attrName>
                                        </p:attrNameLst>
                                      </p:cBhvr>
                                      <p:to>
                                        <p:strVal val="hidden"/>
                                      </p:to>
                                    </p:set>
                                  </p:childTnLst>
                                </p:cTn>
                              </p:par>
                              <p:par>
                                <p:cTn id="47" presetID="35" presetClass="exit" presetSubtype="0" fill="hold" nodeType="withEffect">
                                  <p:stCondLst>
                                    <p:cond delay="0"/>
                                  </p:stCondLst>
                                  <p:childTnLst>
                                    <p:animEffect transition="out" filter="fade">
                                      <p:cBhvr>
                                        <p:cTn id="48" dur="2000"/>
                                        <p:tgtEl>
                                          <p:spTgt spid="6"/>
                                        </p:tgtEl>
                                      </p:cBhvr>
                                    </p:animEffect>
                                    <p:anim calcmode="lin" valueType="num">
                                      <p:cBhvr>
                                        <p:cTn id="49" dur="2000"/>
                                        <p:tgtEl>
                                          <p:spTgt spid="6"/>
                                        </p:tgtEl>
                                        <p:attrNameLst>
                                          <p:attrName>style.rotation</p:attrName>
                                        </p:attrNameLst>
                                      </p:cBhvr>
                                      <p:tavLst>
                                        <p:tav tm="0">
                                          <p:val>
                                            <p:fltVal val="0"/>
                                          </p:val>
                                        </p:tav>
                                        <p:tav tm="100000">
                                          <p:val>
                                            <p:fltVal val="720"/>
                                          </p:val>
                                        </p:tav>
                                      </p:tavLst>
                                    </p:anim>
                                    <p:anim calcmode="lin" valueType="num">
                                      <p:cBhvr>
                                        <p:cTn id="50" dur="2000"/>
                                        <p:tgtEl>
                                          <p:spTgt spid="6"/>
                                        </p:tgtEl>
                                        <p:attrNameLst>
                                          <p:attrName>ppt_h</p:attrName>
                                        </p:attrNameLst>
                                      </p:cBhvr>
                                      <p:tavLst>
                                        <p:tav tm="0">
                                          <p:val>
                                            <p:strVal val="ppt_h"/>
                                          </p:val>
                                        </p:tav>
                                        <p:tav tm="100000">
                                          <p:val>
                                            <p:fltVal val="0"/>
                                          </p:val>
                                        </p:tav>
                                      </p:tavLst>
                                    </p:anim>
                                    <p:anim calcmode="lin" valueType="num">
                                      <p:cBhvr>
                                        <p:cTn id="51" dur="2000"/>
                                        <p:tgtEl>
                                          <p:spTgt spid="6"/>
                                        </p:tgtEl>
                                        <p:attrNameLst>
                                          <p:attrName>ppt_w</p:attrName>
                                        </p:attrNameLst>
                                      </p:cBhvr>
                                      <p:tavLst>
                                        <p:tav tm="0">
                                          <p:val>
                                            <p:strVal val="ppt_w"/>
                                          </p:val>
                                        </p:tav>
                                        <p:tav tm="100000">
                                          <p:val>
                                            <p:fltVal val="0"/>
                                          </p:val>
                                        </p:tav>
                                      </p:tavLst>
                                    </p:anim>
                                    <p:set>
                                      <p:cBhvr>
                                        <p:cTn id="52" dur="1" fill="hold">
                                          <p:stCondLst>
                                            <p:cond delay="1999"/>
                                          </p:stCondLst>
                                        </p:cTn>
                                        <p:tgtEl>
                                          <p:spTgt spid="6"/>
                                        </p:tgtEl>
                                        <p:attrNameLst>
                                          <p:attrName>style.visibility</p:attrName>
                                        </p:attrNameLst>
                                      </p:cBhvr>
                                      <p:to>
                                        <p:strVal val="hidden"/>
                                      </p:to>
                                    </p:set>
                                  </p:childTnLst>
                                </p:cTn>
                              </p:par>
                              <p:par>
                                <p:cTn id="53" presetID="35" presetClass="exit" presetSubtype="0" fill="hold" nodeType="withEffect">
                                  <p:stCondLst>
                                    <p:cond delay="0"/>
                                  </p:stCondLst>
                                  <p:childTnLst>
                                    <p:animEffect transition="out" filter="fade">
                                      <p:cBhvr>
                                        <p:cTn id="54" dur="2000"/>
                                        <p:tgtEl>
                                          <p:spTgt spid="8"/>
                                        </p:tgtEl>
                                      </p:cBhvr>
                                    </p:animEffect>
                                    <p:anim calcmode="lin" valueType="num">
                                      <p:cBhvr>
                                        <p:cTn id="55" dur="2000"/>
                                        <p:tgtEl>
                                          <p:spTgt spid="8"/>
                                        </p:tgtEl>
                                        <p:attrNameLst>
                                          <p:attrName>style.rotation</p:attrName>
                                        </p:attrNameLst>
                                      </p:cBhvr>
                                      <p:tavLst>
                                        <p:tav tm="0">
                                          <p:val>
                                            <p:fltVal val="0"/>
                                          </p:val>
                                        </p:tav>
                                        <p:tav tm="100000">
                                          <p:val>
                                            <p:fltVal val="720"/>
                                          </p:val>
                                        </p:tav>
                                      </p:tavLst>
                                    </p:anim>
                                    <p:anim calcmode="lin" valueType="num">
                                      <p:cBhvr>
                                        <p:cTn id="56" dur="2000"/>
                                        <p:tgtEl>
                                          <p:spTgt spid="8"/>
                                        </p:tgtEl>
                                        <p:attrNameLst>
                                          <p:attrName>ppt_h</p:attrName>
                                        </p:attrNameLst>
                                      </p:cBhvr>
                                      <p:tavLst>
                                        <p:tav tm="0">
                                          <p:val>
                                            <p:strVal val="ppt_h"/>
                                          </p:val>
                                        </p:tav>
                                        <p:tav tm="100000">
                                          <p:val>
                                            <p:fltVal val="0"/>
                                          </p:val>
                                        </p:tav>
                                      </p:tavLst>
                                    </p:anim>
                                    <p:anim calcmode="lin" valueType="num">
                                      <p:cBhvr>
                                        <p:cTn id="57" dur="2000"/>
                                        <p:tgtEl>
                                          <p:spTgt spid="8"/>
                                        </p:tgtEl>
                                        <p:attrNameLst>
                                          <p:attrName>ppt_w</p:attrName>
                                        </p:attrNameLst>
                                      </p:cBhvr>
                                      <p:tavLst>
                                        <p:tav tm="0">
                                          <p:val>
                                            <p:strVal val="ppt_w"/>
                                          </p:val>
                                        </p:tav>
                                        <p:tav tm="100000">
                                          <p:val>
                                            <p:fltVal val="0"/>
                                          </p:val>
                                        </p:tav>
                                      </p:tavLst>
                                    </p:anim>
                                    <p:set>
                                      <p:cBhvr>
                                        <p:cTn id="58" dur="1" fill="hold">
                                          <p:stCondLst>
                                            <p:cond delay="1999"/>
                                          </p:stCondLst>
                                        </p:cTn>
                                        <p:tgtEl>
                                          <p:spTgt spid="8"/>
                                        </p:tgtEl>
                                        <p:attrNameLst>
                                          <p:attrName>style.visibility</p:attrName>
                                        </p:attrNameLst>
                                      </p:cBhvr>
                                      <p:to>
                                        <p:strVal val="hidden"/>
                                      </p:to>
                                    </p:set>
                                  </p:childTnLst>
                                </p:cTn>
                              </p:par>
                              <p:par>
                                <p:cTn id="59" presetID="35" presetClass="exit" presetSubtype="0" fill="hold" nodeType="withEffect">
                                  <p:stCondLst>
                                    <p:cond delay="0"/>
                                  </p:stCondLst>
                                  <p:childTnLst>
                                    <p:animEffect transition="out" filter="fade">
                                      <p:cBhvr>
                                        <p:cTn id="60" dur="2000"/>
                                        <p:tgtEl>
                                          <p:spTgt spid="13"/>
                                        </p:tgtEl>
                                      </p:cBhvr>
                                    </p:animEffect>
                                    <p:anim calcmode="lin" valueType="num">
                                      <p:cBhvr>
                                        <p:cTn id="61" dur="2000"/>
                                        <p:tgtEl>
                                          <p:spTgt spid="13"/>
                                        </p:tgtEl>
                                        <p:attrNameLst>
                                          <p:attrName>style.rotation</p:attrName>
                                        </p:attrNameLst>
                                      </p:cBhvr>
                                      <p:tavLst>
                                        <p:tav tm="0">
                                          <p:val>
                                            <p:fltVal val="0"/>
                                          </p:val>
                                        </p:tav>
                                        <p:tav tm="100000">
                                          <p:val>
                                            <p:fltVal val="720"/>
                                          </p:val>
                                        </p:tav>
                                      </p:tavLst>
                                    </p:anim>
                                    <p:anim calcmode="lin" valueType="num">
                                      <p:cBhvr>
                                        <p:cTn id="62" dur="2000"/>
                                        <p:tgtEl>
                                          <p:spTgt spid="13"/>
                                        </p:tgtEl>
                                        <p:attrNameLst>
                                          <p:attrName>ppt_h</p:attrName>
                                        </p:attrNameLst>
                                      </p:cBhvr>
                                      <p:tavLst>
                                        <p:tav tm="0">
                                          <p:val>
                                            <p:strVal val="ppt_h"/>
                                          </p:val>
                                        </p:tav>
                                        <p:tav tm="100000">
                                          <p:val>
                                            <p:fltVal val="0"/>
                                          </p:val>
                                        </p:tav>
                                      </p:tavLst>
                                    </p:anim>
                                    <p:anim calcmode="lin" valueType="num">
                                      <p:cBhvr>
                                        <p:cTn id="63" dur="2000"/>
                                        <p:tgtEl>
                                          <p:spTgt spid="13"/>
                                        </p:tgtEl>
                                        <p:attrNameLst>
                                          <p:attrName>ppt_w</p:attrName>
                                        </p:attrNameLst>
                                      </p:cBhvr>
                                      <p:tavLst>
                                        <p:tav tm="0">
                                          <p:val>
                                            <p:strVal val="ppt_w"/>
                                          </p:val>
                                        </p:tav>
                                        <p:tav tm="100000">
                                          <p:val>
                                            <p:fltVal val="0"/>
                                          </p:val>
                                        </p:tav>
                                      </p:tavLst>
                                    </p:anim>
                                    <p:set>
                                      <p:cBhvr>
                                        <p:cTn id="64" dur="1" fill="hold">
                                          <p:stCondLst>
                                            <p:cond delay="1999"/>
                                          </p:stCondLst>
                                        </p:cTn>
                                        <p:tgtEl>
                                          <p:spTgt spid="13"/>
                                        </p:tgtEl>
                                        <p:attrNameLst>
                                          <p:attrName>style.visibility</p:attrName>
                                        </p:attrNameLst>
                                      </p:cBhvr>
                                      <p:to>
                                        <p:strVal val="hidden"/>
                                      </p:to>
                                    </p:set>
                                  </p:childTnLst>
                                </p:cTn>
                              </p:par>
                              <p:par>
                                <p:cTn id="65" presetID="35" presetClass="exit" presetSubtype="0" fill="hold" nodeType="withEffect">
                                  <p:stCondLst>
                                    <p:cond delay="0"/>
                                  </p:stCondLst>
                                  <p:childTnLst>
                                    <p:animEffect transition="out" filter="fade">
                                      <p:cBhvr>
                                        <p:cTn id="66" dur="2000"/>
                                        <p:tgtEl>
                                          <p:spTgt spid="14"/>
                                        </p:tgtEl>
                                      </p:cBhvr>
                                    </p:animEffect>
                                    <p:anim calcmode="lin" valueType="num">
                                      <p:cBhvr>
                                        <p:cTn id="67" dur="2000"/>
                                        <p:tgtEl>
                                          <p:spTgt spid="14"/>
                                        </p:tgtEl>
                                        <p:attrNameLst>
                                          <p:attrName>style.rotation</p:attrName>
                                        </p:attrNameLst>
                                      </p:cBhvr>
                                      <p:tavLst>
                                        <p:tav tm="0">
                                          <p:val>
                                            <p:fltVal val="0"/>
                                          </p:val>
                                        </p:tav>
                                        <p:tav tm="100000">
                                          <p:val>
                                            <p:fltVal val="720"/>
                                          </p:val>
                                        </p:tav>
                                      </p:tavLst>
                                    </p:anim>
                                    <p:anim calcmode="lin" valueType="num">
                                      <p:cBhvr>
                                        <p:cTn id="68" dur="2000"/>
                                        <p:tgtEl>
                                          <p:spTgt spid="14"/>
                                        </p:tgtEl>
                                        <p:attrNameLst>
                                          <p:attrName>ppt_h</p:attrName>
                                        </p:attrNameLst>
                                      </p:cBhvr>
                                      <p:tavLst>
                                        <p:tav tm="0">
                                          <p:val>
                                            <p:strVal val="ppt_h"/>
                                          </p:val>
                                        </p:tav>
                                        <p:tav tm="100000">
                                          <p:val>
                                            <p:fltVal val="0"/>
                                          </p:val>
                                        </p:tav>
                                      </p:tavLst>
                                    </p:anim>
                                    <p:anim calcmode="lin" valueType="num">
                                      <p:cBhvr>
                                        <p:cTn id="69" dur="2000"/>
                                        <p:tgtEl>
                                          <p:spTgt spid="14"/>
                                        </p:tgtEl>
                                        <p:attrNameLst>
                                          <p:attrName>ppt_w</p:attrName>
                                        </p:attrNameLst>
                                      </p:cBhvr>
                                      <p:tavLst>
                                        <p:tav tm="0">
                                          <p:val>
                                            <p:strVal val="ppt_w"/>
                                          </p:val>
                                        </p:tav>
                                        <p:tav tm="100000">
                                          <p:val>
                                            <p:fltVal val="0"/>
                                          </p:val>
                                        </p:tav>
                                      </p:tavLst>
                                    </p:anim>
                                    <p:set>
                                      <p:cBhvr>
                                        <p:cTn id="70" dur="1" fill="hold">
                                          <p:stCondLst>
                                            <p:cond delay="1999"/>
                                          </p:stCondLst>
                                        </p:cTn>
                                        <p:tgtEl>
                                          <p:spTgt spid="14"/>
                                        </p:tgtEl>
                                        <p:attrNameLst>
                                          <p:attrName>style.visibility</p:attrName>
                                        </p:attrNameLst>
                                      </p:cBhvr>
                                      <p:to>
                                        <p:strVal val="hidden"/>
                                      </p:to>
                                    </p:set>
                                  </p:childTnLst>
                                </p:cTn>
                              </p:par>
                              <p:par>
                                <p:cTn id="71" presetID="35" presetClass="exit" presetSubtype="0" fill="hold" nodeType="withEffect">
                                  <p:stCondLst>
                                    <p:cond delay="0"/>
                                  </p:stCondLst>
                                  <p:childTnLst>
                                    <p:animEffect transition="out" filter="fade">
                                      <p:cBhvr>
                                        <p:cTn id="72" dur="2000"/>
                                        <p:tgtEl>
                                          <p:spTgt spid="15"/>
                                        </p:tgtEl>
                                      </p:cBhvr>
                                    </p:animEffect>
                                    <p:anim calcmode="lin" valueType="num">
                                      <p:cBhvr>
                                        <p:cTn id="73" dur="2000"/>
                                        <p:tgtEl>
                                          <p:spTgt spid="15"/>
                                        </p:tgtEl>
                                        <p:attrNameLst>
                                          <p:attrName>style.rotation</p:attrName>
                                        </p:attrNameLst>
                                      </p:cBhvr>
                                      <p:tavLst>
                                        <p:tav tm="0">
                                          <p:val>
                                            <p:fltVal val="0"/>
                                          </p:val>
                                        </p:tav>
                                        <p:tav tm="100000">
                                          <p:val>
                                            <p:fltVal val="720"/>
                                          </p:val>
                                        </p:tav>
                                      </p:tavLst>
                                    </p:anim>
                                    <p:anim calcmode="lin" valueType="num">
                                      <p:cBhvr>
                                        <p:cTn id="74" dur="2000"/>
                                        <p:tgtEl>
                                          <p:spTgt spid="15"/>
                                        </p:tgtEl>
                                        <p:attrNameLst>
                                          <p:attrName>ppt_h</p:attrName>
                                        </p:attrNameLst>
                                      </p:cBhvr>
                                      <p:tavLst>
                                        <p:tav tm="0">
                                          <p:val>
                                            <p:strVal val="ppt_h"/>
                                          </p:val>
                                        </p:tav>
                                        <p:tav tm="100000">
                                          <p:val>
                                            <p:fltVal val="0"/>
                                          </p:val>
                                        </p:tav>
                                      </p:tavLst>
                                    </p:anim>
                                    <p:anim calcmode="lin" valueType="num">
                                      <p:cBhvr>
                                        <p:cTn id="75" dur="2000"/>
                                        <p:tgtEl>
                                          <p:spTgt spid="15"/>
                                        </p:tgtEl>
                                        <p:attrNameLst>
                                          <p:attrName>ppt_w</p:attrName>
                                        </p:attrNameLst>
                                      </p:cBhvr>
                                      <p:tavLst>
                                        <p:tav tm="0">
                                          <p:val>
                                            <p:strVal val="ppt_w"/>
                                          </p:val>
                                        </p:tav>
                                        <p:tav tm="100000">
                                          <p:val>
                                            <p:fltVal val="0"/>
                                          </p:val>
                                        </p:tav>
                                      </p:tavLst>
                                    </p:anim>
                                    <p:set>
                                      <p:cBhvr>
                                        <p:cTn id="76" dur="1" fill="hold">
                                          <p:stCondLst>
                                            <p:cond delay="1999"/>
                                          </p:stCondLst>
                                        </p:cTn>
                                        <p:tgtEl>
                                          <p:spTgt spid="1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7097-CFE2-014A-965D-C6747CED1CE1}"/>
              </a:ext>
            </a:extLst>
          </p:cNvPr>
          <p:cNvSpPr>
            <a:spLocks noGrp="1"/>
          </p:cNvSpPr>
          <p:nvPr>
            <p:ph type="title"/>
          </p:nvPr>
        </p:nvSpPr>
        <p:spPr/>
        <p:txBody>
          <a:bodyPr/>
          <a:lstStyle/>
          <a:p>
            <a:r>
              <a:rPr lang="en-US" dirty="0"/>
              <a:t>Other Sectors</a:t>
            </a:r>
          </a:p>
        </p:txBody>
      </p:sp>
      <p:pic>
        <p:nvPicPr>
          <p:cNvPr id="5" name="Content Placeholder 4" descr="Veterinarian">
            <a:extLst>
              <a:ext uri="{FF2B5EF4-FFF2-40B4-BE49-F238E27FC236}">
                <a16:creationId xmlns:a16="http://schemas.microsoft.com/office/drawing/2014/main" id="{BBDE168E-C3FA-5F4A-B2B6-D08DADBA47E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408733" y="1843333"/>
            <a:ext cx="3374533" cy="3374533"/>
          </a:xfrm>
        </p:spPr>
      </p:pic>
      <p:pic>
        <p:nvPicPr>
          <p:cNvPr id="7" name="Graphic 6" descr="Bank">
            <a:extLst>
              <a:ext uri="{FF2B5EF4-FFF2-40B4-BE49-F238E27FC236}">
                <a16:creationId xmlns:a16="http://schemas.microsoft.com/office/drawing/2014/main" id="{2E754687-D235-B640-AF76-E7E2F64CA7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244" y="1949688"/>
            <a:ext cx="3374533" cy="3374533"/>
          </a:xfrm>
          <a:prstGeom prst="rect">
            <a:avLst/>
          </a:prstGeom>
        </p:spPr>
      </p:pic>
      <p:pic>
        <p:nvPicPr>
          <p:cNvPr id="9" name="Graphic 8" descr="Calculator">
            <a:extLst>
              <a:ext uri="{FF2B5EF4-FFF2-40B4-BE49-F238E27FC236}">
                <a16:creationId xmlns:a16="http://schemas.microsoft.com/office/drawing/2014/main" id="{DA958047-5574-1447-9669-5605CEDD12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6222" y="1949689"/>
            <a:ext cx="3374533" cy="3374533"/>
          </a:xfrm>
          <a:prstGeom prst="rect">
            <a:avLst/>
          </a:prstGeom>
        </p:spPr>
      </p:pic>
    </p:spTree>
    <p:extLst>
      <p:ext uri="{BB962C8B-B14F-4D97-AF65-F5344CB8AC3E}">
        <p14:creationId xmlns:p14="http://schemas.microsoft.com/office/powerpoint/2010/main" val="700574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6D329-9643-C444-A1FF-E6E87A094AE0}"/>
              </a:ext>
            </a:extLst>
          </p:cNvPr>
          <p:cNvSpPr>
            <a:spLocks noGrp="1"/>
          </p:cNvSpPr>
          <p:nvPr>
            <p:ph type="title"/>
          </p:nvPr>
        </p:nvSpPr>
        <p:spPr/>
        <p:txBody>
          <a:bodyPr/>
          <a:lstStyle/>
          <a:p>
            <a:r>
              <a:rPr lang="en-GB" i="1" dirty="0"/>
              <a:t>Dissecting</a:t>
            </a:r>
            <a:r>
              <a:rPr lang="en-GB" dirty="0"/>
              <a:t> the Hippocratic Oath</a:t>
            </a:r>
          </a:p>
        </p:txBody>
      </p:sp>
      <p:sp>
        <p:nvSpPr>
          <p:cNvPr id="3" name="Content Placeholder 2">
            <a:extLst>
              <a:ext uri="{FF2B5EF4-FFF2-40B4-BE49-F238E27FC236}">
                <a16:creationId xmlns:a16="http://schemas.microsoft.com/office/drawing/2014/main" id="{1C0B1C9A-6122-7548-830E-3BD3DD0B209F}"/>
              </a:ext>
            </a:extLst>
          </p:cNvPr>
          <p:cNvSpPr>
            <a:spLocks noGrp="1"/>
          </p:cNvSpPr>
          <p:nvPr>
            <p:ph idx="1"/>
          </p:nvPr>
        </p:nvSpPr>
        <p:spPr>
          <a:xfrm>
            <a:off x="961570" y="1553980"/>
            <a:ext cx="10515600" cy="4351338"/>
          </a:xfrm>
        </p:spPr>
        <p:txBody>
          <a:bodyPr>
            <a:normAutofit fontScale="55000" lnSpcReduction="20000"/>
          </a:bodyPr>
          <a:lstStyle/>
          <a:p>
            <a:pPr marL="0" indent="0">
              <a:buNone/>
            </a:pPr>
            <a:r>
              <a:rPr lang="el-GR" dirty="0" err="1"/>
              <a:t>ὄμνυμι</a:t>
            </a:r>
            <a:r>
              <a:rPr lang="el-GR" dirty="0"/>
              <a:t> </a:t>
            </a:r>
            <a:r>
              <a:rPr lang="el-GR" dirty="0" err="1"/>
              <a:t>Ἀπόλλωνα</a:t>
            </a:r>
            <a:r>
              <a:rPr lang="el-GR" dirty="0"/>
              <a:t> </a:t>
            </a:r>
            <a:r>
              <a:rPr lang="el-GR" dirty="0" err="1"/>
              <a:t>ἰητρὸν</a:t>
            </a:r>
            <a:r>
              <a:rPr lang="el-GR" dirty="0"/>
              <a:t> </a:t>
            </a:r>
            <a:r>
              <a:rPr lang="el-GR" dirty="0" err="1"/>
              <a:t>καὶ</a:t>
            </a:r>
            <a:r>
              <a:rPr lang="el-GR" dirty="0"/>
              <a:t> </a:t>
            </a:r>
            <a:r>
              <a:rPr lang="el-GR" dirty="0" err="1"/>
              <a:t>Ἀσκληπιὸν</a:t>
            </a:r>
            <a:r>
              <a:rPr lang="el-GR" dirty="0"/>
              <a:t> </a:t>
            </a:r>
            <a:r>
              <a:rPr lang="el-GR" dirty="0" err="1"/>
              <a:t>καὶ</a:t>
            </a:r>
            <a:r>
              <a:rPr lang="el-GR" dirty="0"/>
              <a:t> </a:t>
            </a:r>
            <a:r>
              <a:rPr lang="el-GR" dirty="0" err="1"/>
              <a:t>Ὑγείαν</a:t>
            </a:r>
            <a:r>
              <a:rPr lang="el-GR" dirty="0"/>
              <a:t> </a:t>
            </a:r>
            <a:r>
              <a:rPr lang="el-GR" dirty="0" err="1"/>
              <a:t>καὶ</a:t>
            </a:r>
            <a:r>
              <a:rPr lang="el-GR" dirty="0"/>
              <a:t> </a:t>
            </a:r>
            <a:r>
              <a:rPr lang="el-GR" dirty="0" err="1"/>
              <a:t>Πανάκειαν</a:t>
            </a:r>
            <a:r>
              <a:rPr lang="el-GR" dirty="0"/>
              <a:t> </a:t>
            </a:r>
            <a:r>
              <a:rPr lang="el-GR" dirty="0" err="1"/>
              <a:t>καὶ</a:t>
            </a:r>
            <a:r>
              <a:rPr lang="el-GR" dirty="0"/>
              <a:t> </a:t>
            </a:r>
            <a:r>
              <a:rPr lang="el-GR" dirty="0" err="1"/>
              <a:t>θεοὺς</a:t>
            </a:r>
            <a:r>
              <a:rPr lang="el-GR" dirty="0"/>
              <a:t> πάντας τε </a:t>
            </a:r>
            <a:r>
              <a:rPr lang="el-GR" dirty="0" err="1"/>
              <a:t>καὶ</a:t>
            </a:r>
            <a:r>
              <a:rPr lang="el-GR" dirty="0"/>
              <a:t> πάσας, </a:t>
            </a:r>
            <a:r>
              <a:rPr lang="el-GR" dirty="0" err="1"/>
              <a:t>ἵστορας</a:t>
            </a:r>
            <a:r>
              <a:rPr lang="el-GR" dirty="0"/>
              <a:t> </a:t>
            </a:r>
            <a:r>
              <a:rPr lang="el-GR" dirty="0" err="1"/>
              <a:t>ποιεύμενος</a:t>
            </a:r>
            <a:r>
              <a:rPr lang="el-GR" dirty="0"/>
              <a:t>, </a:t>
            </a:r>
            <a:r>
              <a:rPr lang="el-GR" dirty="0" err="1"/>
              <a:t>ἐπιτελέα</a:t>
            </a:r>
            <a:r>
              <a:rPr lang="el-GR" dirty="0"/>
              <a:t> </a:t>
            </a:r>
            <a:r>
              <a:rPr lang="el-GR" dirty="0" err="1"/>
              <a:t>ποιήσειν</a:t>
            </a:r>
            <a:r>
              <a:rPr lang="el-GR" dirty="0"/>
              <a:t> </a:t>
            </a:r>
            <a:r>
              <a:rPr lang="el-GR" dirty="0" err="1"/>
              <a:t>κατὰ</a:t>
            </a:r>
            <a:r>
              <a:rPr lang="el-GR" dirty="0"/>
              <a:t> δύναμιν </a:t>
            </a:r>
            <a:r>
              <a:rPr lang="el-GR" dirty="0" err="1"/>
              <a:t>καὶ</a:t>
            </a:r>
            <a:r>
              <a:rPr lang="el-GR" dirty="0"/>
              <a:t> κρίσιν </a:t>
            </a:r>
            <a:r>
              <a:rPr lang="el-GR" dirty="0" err="1"/>
              <a:t>ἐμὴν</a:t>
            </a:r>
            <a:r>
              <a:rPr lang="el-GR" dirty="0"/>
              <a:t> </a:t>
            </a:r>
            <a:r>
              <a:rPr lang="el-GR" dirty="0" err="1"/>
              <a:t>ὅρκον</a:t>
            </a:r>
            <a:r>
              <a:rPr lang="el-GR" dirty="0"/>
              <a:t> </a:t>
            </a:r>
            <a:r>
              <a:rPr lang="el-GR" dirty="0" err="1"/>
              <a:t>τόνδε</a:t>
            </a:r>
            <a:r>
              <a:rPr lang="el-GR" dirty="0"/>
              <a:t> </a:t>
            </a:r>
            <a:r>
              <a:rPr lang="el-GR" dirty="0" err="1"/>
              <a:t>καὶ</a:t>
            </a:r>
            <a:r>
              <a:rPr lang="el-GR" dirty="0"/>
              <a:t> </a:t>
            </a:r>
            <a:r>
              <a:rPr lang="el-GR" dirty="0" err="1"/>
              <a:t>συγγραφὴν</a:t>
            </a:r>
            <a:r>
              <a:rPr lang="el-GR" dirty="0"/>
              <a:t> </a:t>
            </a:r>
            <a:r>
              <a:rPr lang="el-GR" dirty="0" err="1"/>
              <a:t>τήνδε</a:t>
            </a:r>
            <a:r>
              <a:rPr lang="el-GR" dirty="0"/>
              <a:t>:</a:t>
            </a:r>
          </a:p>
          <a:p>
            <a:pPr marL="0" indent="0">
              <a:buNone/>
            </a:pPr>
            <a:r>
              <a:rPr lang="el-GR" dirty="0" err="1"/>
              <a:t>ἡγήσεσθαι</a:t>
            </a:r>
            <a:r>
              <a:rPr lang="el-GR" dirty="0"/>
              <a:t> </a:t>
            </a:r>
            <a:r>
              <a:rPr lang="el-GR" dirty="0" err="1"/>
              <a:t>μὲν</a:t>
            </a:r>
            <a:r>
              <a:rPr lang="el-GR" dirty="0"/>
              <a:t> </a:t>
            </a:r>
            <a:r>
              <a:rPr lang="el-GR" dirty="0" err="1"/>
              <a:t>τὸν</a:t>
            </a:r>
            <a:r>
              <a:rPr lang="el-GR" dirty="0"/>
              <a:t> </a:t>
            </a:r>
            <a:r>
              <a:rPr lang="el-GR" dirty="0" err="1"/>
              <a:t>διδάξαντά</a:t>
            </a:r>
            <a:r>
              <a:rPr lang="el-GR" dirty="0"/>
              <a:t> με </a:t>
            </a:r>
            <a:r>
              <a:rPr lang="el-GR" dirty="0" err="1"/>
              <a:t>τὴν</a:t>
            </a:r>
            <a:r>
              <a:rPr lang="el-GR" dirty="0"/>
              <a:t> </a:t>
            </a:r>
            <a:r>
              <a:rPr lang="el-GR" dirty="0" err="1"/>
              <a:t>τέχνην</a:t>
            </a:r>
            <a:r>
              <a:rPr lang="el-GR" dirty="0"/>
              <a:t> ταύτην </a:t>
            </a:r>
            <a:r>
              <a:rPr lang="el-GR" dirty="0" err="1"/>
              <a:t>ἴσα</a:t>
            </a:r>
            <a:r>
              <a:rPr lang="el-GR" dirty="0"/>
              <a:t> </a:t>
            </a:r>
            <a:r>
              <a:rPr lang="el-GR" dirty="0" err="1"/>
              <a:t>γενέτῃσιν</a:t>
            </a:r>
            <a:r>
              <a:rPr lang="el-GR" dirty="0"/>
              <a:t> </a:t>
            </a:r>
            <a:r>
              <a:rPr lang="el-GR" dirty="0" err="1"/>
              <a:t>ἐμοῖς</a:t>
            </a:r>
            <a:r>
              <a:rPr lang="el-GR" dirty="0"/>
              <a:t>, </a:t>
            </a:r>
            <a:r>
              <a:rPr lang="el-GR" dirty="0" err="1"/>
              <a:t>καὶ</a:t>
            </a:r>
            <a:r>
              <a:rPr lang="el-GR" dirty="0"/>
              <a:t> βίου </a:t>
            </a:r>
            <a:r>
              <a:rPr lang="el-GR" dirty="0" err="1"/>
              <a:t>κοινώσεσθαι</a:t>
            </a:r>
            <a:r>
              <a:rPr lang="el-GR" dirty="0"/>
              <a:t>, </a:t>
            </a:r>
            <a:r>
              <a:rPr lang="el-GR" dirty="0" err="1"/>
              <a:t>καὶ</a:t>
            </a:r>
            <a:r>
              <a:rPr lang="el-GR" dirty="0"/>
              <a:t> </a:t>
            </a:r>
            <a:r>
              <a:rPr lang="el-GR" dirty="0" err="1"/>
              <a:t>χρεῶν</a:t>
            </a:r>
            <a:r>
              <a:rPr lang="el-GR" dirty="0"/>
              <a:t> </a:t>
            </a:r>
            <a:r>
              <a:rPr lang="el-GR" dirty="0" err="1"/>
              <a:t>χρηΐζοντι</a:t>
            </a:r>
            <a:r>
              <a:rPr lang="el-GR" dirty="0"/>
              <a:t> </a:t>
            </a:r>
            <a:r>
              <a:rPr lang="el-GR" dirty="0" err="1"/>
              <a:t>μετάδοσιν</a:t>
            </a:r>
            <a:r>
              <a:rPr lang="el-GR" dirty="0"/>
              <a:t> </a:t>
            </a:r>
            <a:r>
              <a:rPr lang="el-GR" dirty="0" err="1"/>
              <a:t>ποιήσεσθαι</a:t>
            </a:r>
            <a:r>
              <a:rPr lang="el-GR" dirty="0"/>
              <a:t>, </a:t>
            </a:r>
            <a:r>
              <a:rPr lang="el-GR" dirty="0" err="1"/>
              <a:t>καὶ</a:t>
            </a:r>
            <a:r>
              <a:rPr lang="el-GR" dirty="0"/>
              <a:t> γένος </a:t>
            </a:r>
            <a:r>
              <a:rPr lang="el-GR" dirty="0" err="1"/>
              <a:t>τὸ</a:t>
            </a:r>
            <a:r>
              <a:rPr lang="el-GR" dirty="0"/>
              <a:t> </a:t>
            </a:r>
            <a:r>
              <a:rPr lang="el-GR" dirty="0" err="1"/>
              <a:t>ἐξ</a:t>
            </a:r>
            <a:r>
              <a:rPr lang="el-GR" dirty="0"/>
              <a:t> </a:t>
            </a:r>
            <a:r>
              <a:rPr lang="el-GR" dirty="0" err="1"/>
              <a:t>αὐτοῦ</a:t>
            </a:r>
            <a:r>
              <a:rPr lang="el-GR" dirty="0"/>
              <a:t> </a:t>
            </a:r>
            <a:r>
              <a:rPr lang="el-GR" dirty="0" err="1"/>
              <a:t>ἀδελφοῖς</a:t>
            </a:r>
            <a:r>
              <a:rPr lang="el-GR" dirty="0"/>
              <a:t> </a:t>
            </a:r>
            <a:r>
              <a:rPr lang="el-GR" dirty="0" err="1"/>
              <a:t>ἴσον</a:t>
            </a:r>
            <a:r>
              <a:rPr lang="el-GR" dirty="0"/>
              <a:t> </a:t>
            </a:r>
            <a:r>
              <a:rPr lang="el-GR" dirty="0" err="1"/>
              <a:t>ἐπικρινεῖν</a:t>
            </a:r>
            <a:r>
              <a:rPr lang="el-GR" dirty="0"/>
              <a:t> </a:t>
            </a:r>
            <a:r>
              <a:rPr lang="el-GR" dirty="0" err="1"/>
              <a:t>ἄρρεσι</a:t>
            </a:r>
            <a:r>
              <a:rPr lang="el-GR" dirty="0"/>
              <a:t>, </a:t>
            </a:r>
            <a:r>
              <a:rPr lang="el-GR" dirty="0" err="1"/>
              <a:t>καὶ</a:t>
            </a:r>
            <a:r>
              <a:rPr lang="el-GR" dirty="0"/>
              <a:t> </a:t>
            </a:r>
            <a:r>
              <a:rPr lang="el-GR" dirty="0" err="1"/>
              <a:t>διδάξειν</a:t>
            </a:r>
            <a:r>
              <a:rPr lang="el-GR" dirty="0"/>
              <a:t> </a:t>
            </a:r>
            <a:r>
              <a:rPr lang="el-GR" dirty="0" err="1"/>
              <a:t>τὴν</a:t>
            </a:r>
            <a:r>
              <a:rPr lang="el-GR" dirty="0"/>
              <a:t> </a:t>
            </a:r>
            <a:r>
              <a:rPr lang="el-GR" dirty="0" err="1"/>
              <a:t>τέχνην</a:t>
            </a:r>
            <a:r>
              <a:rPr lang="el-GR" dirty="0"/>
              <a:t> ταύτην, </a:t>
            </a:r>
            <a:r>
              <a:rPr lang="el-GR" dirty="0" err="1"/>
              <a:t>ἢν</a:t>
            </a:r>
            <a:r>
              <a:rPr lang="el-GR" dirty="0"/>
              <a:t> </a:t>
            </a:r>
            <a:r>
              <a:rPr lang="el-GR" dirty="0" err="1"/>
              <a:t>χρηΐζωσι</a:t>
            </a:r>
            <a:r>
              <a:rPr lang="el-GR" dirty="0"/>
              <a:t> </a:t>
            </a:r>
            <a:r>
              <a:rPr lang="el-GR" dirty="0" err="1"/>
              <a:t>μανθάνειν</a:t>
            </a:r>
            <a:r>
              <a:rPr lang="el-GR" dirty="0"/>
              <a:t>, </a:t>
            </a:r>
            <a:r>
              <a:rPr lang="el-GR" dirty="0" err="1"/>
              <a:t>ἄνευ</a:t>
            </a:r>
            <a:r>
              <a:rPr lang="el-GR" dirty="0"/>
              <a:t> </a:t>
            </a:r>
            <a:r>
              <a:rPr lang="el-GR" dirty="0" err="1"/>
              <a:t>μισθοῦ</a:t>
            </a:r>
            <a:r>
              <a:rPr lang="el-GR" dirty="0"/>
              <a:t> </a:t>
            </a:r>
            <a:r>
              <a:rPr lang="el-GR" dirty="0" err="1"/>
              <a:t>καὶ</a:t>
            </a:r>
            <a:r>
              <a:rPr lang="el-GR" dirty="0"/>
              <a:t> </a:t>
            </a:r>
            <a:r>
              <a:rPr lang="el-GR" dirty="0" err="1"/>
              <a:t>συγγραφῆς</a:t>
            </a:r>
            <a:r>
              <a:rPr lang="el-GR" dirty="0"/>
              <a:t>, </a:t>
            </a:r>
            <a:r>
              <a:rPr lang="el-GR" dirty="0" err="1"/>
              <a:t>παραγγελίης</a:t>
            </a:r>
            <a:r>
              <a:rPr lang="el-GR" dirty="0"/>
              <a:t> τε </a:t>
            </a:r>
            <a:r>
              <a:rPr lang="el-GR" dirty="0" err="1"/>
              <a:t>καὶ</a:t>
            </a:r>
            <a:r>
              <a:rPr lang="el-GR" dirty="0"/>
              <a:t> </a:t>
            </a:r>
            <a:r>
              <a:rPr lang="el-GR" dirty="0" err="1"/>
              <a:t>ἀκροήσιος</a:t>
            </a:r>
            <a:r>
              <a:rPr lang="el-GR" dirty="0"/>
              <a:t> </a:t>
            </a:r>
            <a:r>
              <a:rPr lang="el-GR" dirty="0" err="1"/>
              <a:t>καὶ</a:t>
            </a:r>
            <a:r>
              <a:rPr lang="el-GR" dirty="0"/>
              <a:t> </a:t>
            </a:r>
            <a:r>
              <a:rPr lang="el-GR" dirty="0" err="1"/>
              <a:t>τῆς</a:t>
            </a:r>
            <a:r>
              <a:rPr lang="el-GR" dirty="0"/>
              <a:t> </a:t>
            </a:r>
            <a:r>
              <a:rPr lang="el-GR" dirty="0" err="1"/>
              <a:t>λοίπης</a:t>
            </a:r>
            <a:r>
              <a:rPr lang="el-GR" dirty="0"/>
              <a:t> </a:t>
            </a:r>
            <a:r>
              <a:rPr lang="el-GR" dirty="0" err="1"/>
              <a:t>ἁπάσης</a:t>
            </a:r>
            <a:r>
              <a:rPr lang="el-GR" dirty="0"/>
              <a:t> </a:t>
            </a:r>
            <a:r>
              <a:rPr lang="el-GR" dirty="0" err="1"/>
              <a:t>μαθήσιος</a:t>
            </a:r>
            <a:r>
              <a:rPr lang="el-GR" dirty="0"/>
              <a:t> </a:t>
            </a:r>
            <a:r>
              <a:rPr lang="el-GR" dirty="0" err="1"/>
              <a:t>μετάδοσιν</a:t>
            </a:r>
            <a:r>
              <a:rPr lang="el-GR" dirty="0"/>
              <a:t> </a:t>
            </a:r>
            <a:r>
              <a:rPr lang="el-GR" dirty="0" err="1"/>
              <a:t>ποιήσεσθαι</a:t>
            </a:r>
            <a:r>
              <a:rPr lang="el-GR" dirty="0"/>
              <a:t> </a:t>
            </a:r>
            <a:r>
              <a:rPr lang="el-GR" dirty="0" err="1"/>
              <a:t>υἱοῖς</a:t>
            </a:r>
            <a:r>
              <a:rPr lang="el-GR" dirty="0"/>
              <a:t> τε </a:t>
            </a:r>
            <a:r>
              <a:rPr lang="el-GR" dirty="0" err="1"/>
              <a:t>ἐμοῖς</a:t>
            </a:r>
            <a:r>
              <a:rPr lang="el-GR" dirty="0"/>
              <a:t> </a:t>
            </a:r>
            <a:r>
              <a:rPr lang="el-GR" dirty="0" err="1"/>
              <a:t>καὶ</a:t>
            </a:r>
            <a:r>
              <a:rPr lang="el-GR" dirty="0"/>
              <a:t> </a:t>
            </a:r>
            <a:r>
              <a:rPr lang="el-GR" dirty="0" err="1"/>
              <a:t>τοῖς</a:t>
            </a:r>
            <a:r>
              <a:rPr lang="el-GR" dirty="0"/>
              <a:t> </a:t>
            </a:r>
            <a:r>
              <a:rPr lang="el-GR" dirty="0" err="1"/>
              <a:t>τοῦ</a:t>
            </a:r>
            <a:r>
              <a:rPr lang="el-GR" dirty="0"/>
              <a:t> </a:t>
            </a:r>
            <a:r>
              <a:rPr lang="el-GR" dirty="0" err="1"/>
              <a:t>ἐμὲ</a:t>
            </a:r>
            <a:r>
              <a:rPr lang="el-GR" dirty="0"/>
              <a:t> διδάξαντος, </a:t>
            </a:r>
            <a:r>
              <a:rPr lang="el-GR" dirty="0" err="1"/>
              <a:t>καὶ</a:t>
            </a:r>
            <a:r>
              <a:rPr lang="el-GR" dirty="0"/>
              <a:t> </a:t>
            </a:r>
            <a:r>
              <a:rPr lang="el-GR" dirty="0" err="1"/>
              <a:t>μαθητῇσι</a:t>
            </a:r>
            <a:r>
              <a:rPr lang="el-GR" dirty="0"/>
              <a:t> </a:t>
            </a:r>
            <a:r>
              <a:rPr lang="el-GR" dirty="0" err="1"/>
              <a:t>συγγεγραμμένοις</a:t>
            </a:r>
            <a:r>
              <a:rPr lang="el-GR" dirty="0"/>
              <a:t> τε </a:t>
            </a:r>
            <a:r>
              <a:rPr lang="el-GR" dirty="0" err="1"/>
              <a:t>καὶ</a:t>
            </a:r>
            <a:r>
              <a:rPr lang="el-GR" dirty="0"/>
              <a:t> </a:t>
            </a:r>
            <a:r>
              <a:rPr lang="el-GR" dirty="0" err="1"/>
              <a:t>ὡρκισμένοις</a:t>
            </a:r>
            <a:r>
              <a:rPr lang="el-GR" dirty="0"/>
              <a:t> </a:t>
            </a:r>
            <a:r>
              <a:rPr lang="el-GR" dirty="0" err="1"/>
              <a:t>νόμῳ</a:t>
            </a:r>
            <a:r>
              <a:rPr lang="el-GR" dirty="0"/>
              <a:t> </a:t>
            </a:r>
            <a:r>
              <a:rPr lang="el-GR" dirty="0" err="1"/>
              <a:t>ἰητρικῷ</a:t>
            </a:r>
            <a:r>
              <a:rPr lang="el-GR" dirty="0"/>
              <a:t>, </a:t>
            </a:r>
            <a:r>
              <a:rPr lang="el-GR" dirty="0" err="1"/>
              <a:t>ἄλλῳ</a:t>
            </a:r>
            <a:r>
              <a:rPr lang="el-GR" dirty="0"/>
              <a:t> </a:t>
            </a:r>
            <a:r>
              <a:rPr lang="el-GR" dirty="0" err="1"/>
              <a:t>δὲ</a:t>
            </a:r>
            <a:r>
              <a:rPr lang="el-GR" dirty="0"/>
              <a:t> </a:t>
            </a:r>
            <a:r>
              <a:rPr lang="el-GR" dirty="0" err="1"/>
              <a:t>οὐδενί</a:t>
            </a:r>
            <a:r>
              <a:rPr lang="el-GR" dirty="0"/>
              <a:t>.</a:t>
            </a:r>
          </a:p>
          <a:p>
            <a:pPr marL="0" indent="0">
              <a:buNone/>
            </a:pPr>
            <a:r>
              <a:rPr lang="el-GR" dirty="0" err="1"/>
              <a:t>διαιτήμασί</a:t>
            </a:r>
            <a:r>
              <a:rPr lang="el-GR" dirty="0"/>
              <a:t> τε </a:t>
            </a:r>
            <a:r>
              <a:rPr lang="el-GR" dirty="0" err="1"/>
              <a:t>χρήσομαι</a:t>
            </a:r>
            <a:r>
              <a:rPr lang="el-GR" dirty="0"/>
              <a:t> </a:t>
            </a:r>
            <a:r>
              <a:rPr lang="el-GR" dirty="0" err="1"/>
              <a:t>ἐπ</a:t>
            </a:r>
            <a:r>
              <a:rPr lang="el-GR" dirty="0"/>
              <a:t>᾽ </a:t>
            </a:r>
            <a:r>
              <a:rPr lang="el-GR" dirty="0" err="1"/>
              <a:t>ὠφελείῃ</a:t>
            </a:r>
            <a:r>
              <a:rPr lang="el-GR" dirty="0"/>
              <a:t> </a:t>
            </a:r>
            <a:r>
              <a:rPr lang="el-GR" dirty="0" err="1"/>
              <a:t>καμνόντων</a:t>
            </a:r>
            <a:r>
              <a:rPr lang="el-GR" dirty="0"/>
              <a:t> </a:t>
            </a:r>
            <a:r>
              <a:rPr lang="el-GR" dirty="0" err="1"/>
              <a:t>κατὰ</a:t>
            </a:r>
            <a:r>
              <a:rPr lang="el-GR" dirty="0"/>
              <a:t> δύναμιν </a:t>
            </a:r>
            <a:r>
              <a:rPr lang="el-GR" dirty="0" err="1"/>
              <a:t>καὶ</a:t>
            </a:r>
            <a:r>
              <a:rPr lang="el-GR" dirty="0"/>
              <a:t> κρίσιν </a:t>
            </a:r>
            <a:r>
              <a:rPr lang="el-GR" dirty="0" err="1"/>
              <a:t>ἐμήν</a:t>
            </a:r>
            <a:r>
              <a:rPr lang="el-GR" dirty="0"/>
              <a:t>, </a:t>
            </a:r>
            <a:r>
              <a:rPr lang="el-GR" dirty="0" err="1"/>
              <a:t>ἐπὶ</a:t>
            </a:r>
            <a:r>
              <a:rPr lang="el-GR" dirty="0"/>
              <a:t> </a:t>
            </a:r>
            <a:r>
              <a:rPr lang="el-GR" dirty="0" err="1"/>
              <a:t>δηλήσει</a:t>
            </a:r>
            <a:r>
              <a:rPr lang="el-GR" dirty="0"/>
              <a:t> </a:t>
            </a:r>
            <a:r>
              <a:rPr lang="el-GR" dirty="0" err="1"/>
              <a:t>δὲ</a:t>
            </a:r>
            <a:r>
              <a:rPr lang="el-GR" dirty="0"/>
              <a:t> </a:t>
            </a:r>
            <a:r>
              <a:rPr lang="el-GR" dirty="0" err="1"/>
              <a:t>καὶ</a:t>
            </a:r>
            <a:r>
              <a:rPr lang="el-GR" dirty="0"/>
              <a:t> </a:t>
            </a:r>
            <a:r>
              <a:rPr lang="el-GR" dirty="0" err="1"/>
              <a:t>ἀδικίῃ</a:t>
            </a:r>
            <a:r>
              <a:rPr lang="el-GR" dirty="0"/>
              <a:t> </a:t>
            </a:r>
            <a:r>
              <a:rPr lang="el-GR" dirty="0" err="1"/>
              <a:t>εἴρξειν</a:t>
            </a:r>
            <a:r>
              <a:rPr lang="el-GR" dirty="0"/>
              <a:t>.</a:t>
            </a:r>
          </a:p>
          <a:p>
            <a:pPr marL="0" indent="0">
              <a:buNone/>
            </a:pPr>
            <a:r>
              <a:rPr lang="el-GR" dirty="0" err="1"/>
              <a:t>οὐ</a:t>
            </a:r>
            <a:r>
              <a:rPr lang="el-GR" dirty="0"/>
              <a:t> δώσω </a:t>
            </a:r>
            <a:r>
              <a:rPr lang="el-GR" dirty="0" err="1"/>
              <a:t>δὲ</a:t>
            </a:r>
            <a:r>
              <a:rPr lang="el-GR" dirty="0"/>
              <a:t> </a:t>
            </a:r>
            <a:r>
              <a:rPr lang="el-GR" dirty="0" err="1"/>
              <a:t>οὐδὲ</a:t>
            </a:r>
            <a:r>
              <a:rPr lang="el-GR" dirty="0"/>
              <a:t> </a:t>
            </a:r>
            <a:r>
              <a:rPr lang="el-GR" dirty="0" err="1"/>
              <a:t>φάρμακον</a:t>
            </a:r>
            <a:r>
              <a:rPr lang="el-GR" dirty="0"/>
              <a:t> </a:t>
            </a:r>
            <a:r>
              <a:rPr lang="el-GR" dirty="0" err="1"/>
              <a:t>οὐδενὶ</a:t>
            </a:r>
            <a:r>
              <a:rPr lang="el-GR" dirty="0"/>
              <a:t> </a:t>
            </a:r>
            <a:r>
              <a:rPr lang="el-GR" dirty="0" err="1"/>
              <a:t>αἰτηθεὶς</a:t>
            </a:r>
            <a:r>
              <a:rPr lang="el-GR" dirty="0"/>
              <a:t> </a:t>
            </a:r>
            <a:r>
              <a:rPr lang="el-GR" dirty="0" err="1"/>
              <a:t>θανάσιμον</a:t>
            </a:r>
            <a:r>
              <a:rPr lang="el-GR" dirty="0"/>
              <a:t>, </a:t>
            </a:r>
            <a:r>
              <a:rPr lang="el-GR" dirty="0" err="1"/>
              <a:t>οὐδὲ</a:t>
            </a:r>
            <a:r>
              <a:rPr lang="el-GR" dirty="0"/>
              <a:t> </a:t>
            </a:r>
            <a:r>
              <a:rPr lang="el-GR" dirty="0" err="1"/>
              <a:t>ὑφηγήσομαι</a:t>
            </a:r>
            <a:r>
              <a:rPr lang="el-GR" dirty="0"/>
              <a:t> </a:t>
            </a:r>
            <a:r>
              <a:rPr lang="el-GR" dirty="0" err="1"/>
              <a:t>συμβουλίην</a:t>
            </a:r>
            <a:r>
              <a:rPr lang="el-GR" dirty="0"/>
              <a:t> </a:t>
            </a:r>
            <a:r>
              <a:rPr lang="el-GR" dirty="0" err="1"/>
              <a:t>τοιήνδε</a:t>
            </a:r>
            <a:r>
              <a:rPr lang="el-GR" dirty="0"/>
              <a:t>: </a:t>
            </a:r>
            <a:r>
              <a:rPr lang="el-GR" dirty="0" err="1"/>
              <a:t>ὁμοίως</a:t>
            </a:r>
            <a:r>
              <a:rPr lang="el-GR" dirty="0"/>
              <a:t> </a:t>
            </a:r>
            <a:r>
              <a:rPr lang="el-GR" dirty="0" err="1"/>
              <a:t>δὲ</a:t>
            </a:r>
            <a:r>
              <a:rPr lang="el-GR" dirty="0"/>
              <a:t> </a:t>
            </a:r>
            <a:r>
              <a:rPr lang="el-GR" dirty="0" err="1"/>
              <a:t>οὐδὲ</a:t>
            </a:r>
            <a:r>
              <a:rPr lang="el-GR" dirty="0"/>
              <a:t> </a:t>
            </a:r>
            <a:r>
              <a:rPr lang="el-GR" dirty="0" err="1"/>
              <a:t>γυναικὶ</a:t>
            </a:r>
            <a:r>
              <a:rPr lang="el-GR" dirty="0"/>
              <a:t> </a:t>
            </a:r>
            <a:r>
              <a:rPr lang="el-GR" dirty="0" err="1"/>
              <a:t>πεσσὸν</a:t>
            </a:r>
            <a:r>
              <a:rPr lang="el-GR" dirty="0"/>
              <a:t> </a:t>
            </a:r>
            <a:r>
              <a:rPr lang="el-GR" dirty="0" err="1"/>
              <a:t>φθόριον</a:t>
            </a:r>
            <a:r>
              <a:rPr lang="el-GR" dirty="0"/>
              <a:t> δώσω.</a:t>
            </a:r>
          </a:p>
          <a:p>
            <a:pPr marL="0" indent="0">
              <a:buNone/>
            </a:pPr>
            <a:r>
              <a:rPr lang="el-GR" dirty="0" err="1"/>
              <a:t>ἁγνῶς</a:t>
            </a:r>
            <a:r>
              <a:rPr lang="el-GR" dirty="0"/>
              <a:t> </a:t>
            </a:r>
            <a:r>
              <a:rPr lang="el-GR" dirty="0" err="1"/>
              <a:t>δὲ</a:t>
            </a:r>
            <a:r>
              <a:rPr lang="el-GR" dirty="0"/>
              <a:t> </a:t>
            </a:r>
            <a:r>
              <a:rPr lang="el-GR" dirty="0" err="1"/>
              <a:t>καὶ</a:t>
            </a:r>
            <a:r>
              <a:rPr lang="el-GR" dirty="0"/>
              <a:t> </a:t>
            </a:r>
            <a:r>
              <a:rPr lang="el-GR" dirty="0" err="1"/>
              <a:t>ὁσίως</a:t>
            </a:r>
            <a:r>
              <a:rPr lang="el-GR" dirty="0"/>
              <a:t> διατηρήσω </a:t>
            </a:r>
            <a:r>
              <a:rPr lang="el-GR" dirty="0" err="1"/>
              <a:t>βίον</a:t>
            </a:r>
            <a:r>
              <a:rPr lang="el-GR" dirty="0"/>
              <a:t> </a:t>
            </a:r>
            <a:r>
              <a:rPr lang="el-GR" dirty="0" err="1"/>
              <a:t>τὸν</a:t>
            </a:r>
            <a:r>
              <a:rPr lang="el-GR" dirty="0"/>
              <a:t> </a:t>
            </a:r>
            <a:r>
              <a:rPr lang="el-GR" dirty="0" err="1"/>
              <a:t>ἐμὸν</a:t>
            </a:r>
            <a:r>
              <a:rPr lang="el-GR" dirty="0"/>
              <a:t> </a:t>
            </a:r>
            <a:r>
              <a:rPr lang="el-GR" dirty="0" err="1"/>
              <a:t>καὶ</a:t>
            </a:r>
            <a:r>
              <a:rPr lang="el-GR" dirty="0"/>
              <a:t> </a:t>
            </a:r>
            <a:r>
              <a:rPr lang="el-GR" dirty="0" err="1"/>
              <a:t>τέχνην</a:t>
            </a:r>
            <a:r>
              <a:rPr lang="el-GR" dirty="0"/>
              <a:t> </a:t>
            </a:r>
            <a:r>
              <a:rPr lang="el-GR" dirty="0" err="1"/>
              <a:t>τὴν</a:t>
            </a:r>
            <a:r>
              <a:rPr lang="el-GR" dirty="0"/>
              <a:t> </a:t>
            </a:r>
            <a:r>
              <a:rPr lang="el-GR" dirty="0" err="1"/>
              <a:t>ἐμήν</a:t>
            </a:r>
            <a:r>
              <a:rPr lang="el-GR" dirty="0"/>
              <a:t>.</a:t>
            </a:r>
          </a:p>
          <a:p>
            <a:pPr marL="0" indent="0">
              <a:buNone/>
            </a:pPr>
            <a:r>
              <a:rPr lang="el-GR" dirty="0" err="1"/>
              <a:t>οὐ</a:t>
            </a:r>
            <a:r>
              <a:rPr lang="el-GR" dirty="0"/>
              <a:t> </a:t>
            </a:r>
            <a:r>
              <a:rPr lang="el-GR" dirty="0" err="1"/>
              <a:t>τεμέω</a:t>
            </a:r>
            <a:r>
              <a:rPr lang="el-GR" dirty="0"/>
              <a:t> </a:t>
            </a:r>
            <a:r>
              <a:rPr lang="el-GR" dirty="0" err="1"/>
              <a:t>δὲ</a:t>
            </a:r>
            <a:r>
              <a:rPr lang="el-GR" dirty="0"/>
              <a:t> </a:t>
            </a:r>
            <a:r>
              <a:rPr lang="el-GR" dirty="0" err="1"/>
              <a:t>οὐδὲ</a:t>
            </a:r>
            <a:r>
              <a:rPr lang="el-GR" dirty="0"/>
              <a:t> </a:t>
            </a:r>
            <a:r>
              <a:rPr lang="el-GR" dirty="0" err="1"/>
              <a:t>μὴν</a:t>
            </a:r>
            <a:r>
              <a:rPr lang="el-GR" dirty="0"/>
              <a:t> </a:t>
            </a:r>
            <a:r>
              <a:rPr lang="el-GR" dirty="0" err="1"/>
              <a:t>λιθιῶντας</a:t>
            </a:r>
            <a:r>
              <a:rPr lang="el-GR" dirty="0"/>
              <a:t>, </a:t>
            </a:r>
            <a:r>
              <a:rPr lang="el-GR" dirty="0" err="1"/>
              <a:t>ἐκχωρήσω</a:t>
            </a:r>
            <a:r>
              <a:rPr lang="el-GR" dirty="0"/>
              <a:t> </a:t>
            </a:r>
            <a:r>
              <a:rPr lang="el-GR" dirty="0" err="1"/>
              <a:t>δὲ</a:t>
            </a:r>
            <a:r>
              <a:rPr lang="el-GR" dirty="0"/>
              <a:t> </a:t>
            </a:r>
            <a:r>
              <a:rPr lang="el-GR" dirty="0" err="1"/>
              <a:t>ἐργάτῃσιν</a:t>
            </a:r>
            <a:r>
              <a:rPr lang="el-GR" dirty="0"/>
              <a:t> </a:t>
            </a:r>
            <a:r>
              <a:rPr lang="el-GR" dirty="0" err="1"/>
              <a:t>ἀνδράσι</a:t>
            </a:r>
            <a:r>
              <a:rPr lang="el-GR" dirty="0"/>
              <a:t> </a:t>
            </a:r>
            <a:r>
              <a:rPr lang="el-GR" dirty="0" err="1"/>
              <a:t>πρήξιος</a:t>
            </a:r>
            <a:r>
              <a:rPr lang="el-GR" dirty="0"/>
              <a:t> </a:t>
            </a:r>
            <a:r>
              <a:rPr lang="el-GR" dirty="0" err="1"/>
              <a:t>τῆσδε</a:t>
            </a:r>
            <a:r>
              <a:rPr lang="el-GR" dirty="0"/>
              <a:t>.</a:t>
            </a:r>
          </a:p>
          <a:p>
            <a:pPr marL="0" indent="0">
              <a:buNone/>
            </a:pPr>
            <a:r>
              <a:rPr lang="el-GR" dirty="0" err="1"/>
              <a:t>ἐς</a:t>
            </a:r>
            <a:r>
              <a:rPr lang="el-GR" dirty="0"/>
              <a:t> </a:t>
            </a:r>
            <a:r>
              <a:rPr lang="el-GR" dirty="0" err="1"/>
              <a:t>οἰκίας</a:t>
            </a:r>
            <a:r>
              <a:rPr lang="el-GR" dirty="0"/>
              <a:t> </a:t>
            </a:r>
            <a:r>
              <a:rPr lang="el-GR" dirty="0" err="1"/>
              <a:t>δὲ</a:t>
            </a:r>
            <a:r>
              <a:rPr lang="el-GR" dirty="0"/>
              <a:t> </a:t>
            </a:r>
            <a:r>
              <a:rPr lang="el-GR" dirty="0" err="1"/>
              <a:t>ὁκόσας</a:t>
            </a:r>
            <a:r>
              <a:rPr lang="el-GR" dirty="0"/>
              <a:t> </a:t>
            </a:r>
            <a:r>
              <a:rPr lang="el-GR" dirty="0" err="1"/>
              <a:t>ἂν</a:t>
            </a:r>
            <a:r>
              <a:rPr lang="el-GR" dirty="0"/>
              <a:t> </a:t>
            </a:r>
            <a:r>
              <a:rPr lang="el-GR" dirty="0" err="1"/>
              <a:t>ἐσίω</a:t>
            </a:r>
            <a:r>
              <a:rPr lang="el-GR" dirty="0"/>
              <a:t>, </a:t>
            </a:r>
            <a:r>
              <a:rPr lang="el-GR" dirty="0" err="1"/>
              <a:t>ἐσελεύσομαι</a:t>
            </a:r>
            <a:r>
              <a:rPr lang="el-GR" dirty="0"/>
              <a:t> </a:t>
            </a:r>
            <a:r>
              <a:rPr lang="el-GR" dirty="0" err="1"/>
              <a:t>ἐπ</a:t>
            </a:r>
            <a:r>
              <a:rPr lang="el-GR" dirty="0"/>
              <a:t>᾽ </a:t>
            </a:r>
            <a:r>
              <a:rPr lang="el-GR" dirty="0" err="1"/>
              <a:t>ὠφελείῃ</a:t>
            </a:r>
            <a:r>
              <a:rPr lang="el-GR" dirty="0"/>
              <a:t> </a:t>
            </a:r>
            <a:r>
              <a:rPr lang="el-GR" dirty="0" err="1"/>
              <a:t>καμνόντων</a:t>
            </a:r>
            <a:r>
              <a:rPr lang="el-GR" dirty="0"/>
              <a:t>, </a:t>
            </a:r>
            <a:r>
              <a:rPr lang="el-GR" dirty="0" err="1"/>
              <a:t>ἐκτὸς</a:t>
            </a:r>
            <a:r>
              <a:rPr lang="el-GR" dirty="0"/>
              <a:t> </a:t>
            </a:r>
            <a:r>
              <a:rPr lang="el-GR" dirty="0" err="1"/>
              <a:t>ἐὼν</a:t>
            </a:r>
            <a:r>
              <a:rPr lang="el-GR" dirty="0"/>
              <a:t> πάσης </a:t>
            </a:r>
            <a:r>
              <a:rPr lang="el-GR" dirty="0" err="1"/>
              <a:t>ἀδικίης</a:t>
            </a:r>
            <a:r>
              <a:rPr lang="el-GR" dirty="0"/>
              <a:t> </a:t>
            </a:r>
            <a:r>
              <a:rPr lang="el-GR" dirty="0" err="1"/>
              <a:t>ἑκουσίης</a:t>
            </a:r>
            <a:r>
              <a:rPr lang="el-GR" dirty="0"/>
              <a:t> </a:t>
            </a:r>
            <a:r>
              <a:rPr lang="el-GR" dirty="0" err="1"/>
              <a:t>καὶ</a:t>
            </a:r>
            <a:r>
              <a:rPr lang="el-GR" dirty="0"/>
              <a:t> </a:t>
            </a:r>
            <a:r>
              <a:rPr lang="el-GR" dirty="0" err="1"/>
              <a:t>φθορίης</a:t>
            </a:r>
            <a:r>
              <a:rPr lang="el-GR" dirty="0"/>
              <a:t>, </a:t>
            </a:r>
            <a:r>
              <a:rPr lang="el-GR" dirty="0" err="1"/>
              <a:t>τῆς</a:t>
            </a:r>
            <a:r>
              <a:rPr lang="el-GR" dirty="0"/>
              <a:t> τε </a:t>
            </a:r>
            <a:r>
              <a:rPr lang="el-GR" dirty="0" err="1"/>
              <a:t>ἄλλης</a:t>
            </a:r>
            <a:r>
              <a:rPr lang="el-GR" dirty="0"/>
              <a:t> </a:t>
            </a:r>
            <a:r>
              <a:rPr lang="el-GR" dirty="0" err="1"/>
              <a:t>καὶ</a:t>
            </a:r>
            <a:r>
              <a:rPr lang="el-GR" dirty="0"/>
              <a:t> </a:t>
            </a:r>
            <a:r>
              <a:rPr lang="el-GR" dirty="0" err="1"/>
              <a:t>ἀφροδισίων</a:t>
            </a:r>
            <a:r>
              <a:rPr lang="el-GR" dirty="0"/>
              <a:t> </a:t>
            </a:r>
            <a:r>
              <a:rPr lang="el-GR" dirty="0" err="1"/>
              <a:t>ἔργων</a:t>
            </a:r>
            <a:r>
              <a:rPr lang="el-GR" dirty="0"/>
              <a:t> </a:t>
            </a:r>
            <a:r>
              <a:rPr lang="el-GR" dirty="0" err="1"/>
              <a:t>ἐπί</a:t>
            </a:r>
            <a:r>
              <a:rPr lang="el-GR" dirty="0"/>
              <a:t> τε γυναικείων σωμάτων </a:t>
            </a:r>
            <a:r>
              <a:rPr lang="el-GR" dirty="0" err="1"/>
              <a:t>καὶ</a:t>
            </a:r>
            <a:r>
              <a:rPr lang="el-GR" dirty="0"/>
              <a:t> </a:t>
            </a:r>
            <a:r>
              <a:rPr lang="el-GR" dirty="0" err="1"/>
              <a:t>ἀνδρῴων</a:t>
            </a:r>
            <a:r>
              <a:rPr lang="el-GR" dirty="0"/>
              <a:t>, </a:t>
            </a:r>
            <a:r>
              <a:rPr lang="el-GR" dirty="0" err="1"/>
              <a:t>ἐλευθέρων</a:t>
            </a:r>
            <a:r>
              <a:rPr lang="el-GR" dirty="0"/>
              <a:t> τε </a:t>
            </a:r>
            <a:r>
              <a:rPr lang="el-GR" dirty="0" err="1"/>
              <a:t>καὶ</a:t>
            </a:r>
            <a:r>
              <a:rPr lang="el-GR" dirty="0"/>
              <a:t> δούλων.</a:t>
            </a:r>
          </a:p>
          <a:p>
            <a:pPr marL="0" indent="0">
              <a:buNone/>
            </a:pPr>
            <a:r>
              <a:rPr lang="el-GR" dirty="0" err="1"/>
              <a:t>ἃ</a:t>
            </a:r>
            <a:r>
              <a:rPr lang="el-GR" dirty="0"/>
              <a:t> δ᾽ </a:t>
            </a:r>
            <a:r>
              <a:rPr lang="el-GR" dirty="0" err="1"/>
              <a:t>ἂν</a:t>
            </a:r>
            <a:r>
              <a:rPr lang="el-GR" dirty="0"/>
              <a:t> </a:t>
            </a:r>
            <a:r>
              <a:rPr lang="el-GR" dirty="0" err="1"/>
              <a:t>ἐνθεραπείῃ</a:t>
            </a:r>
            <a:r>
              <a:rPr lang="el-GR" dirty="0"/>
              <a:t> </a:t>
            </a:r>
            <a:r>
              <a:rPr lang="el-GR" dirty="0" err="1"/>
              <a:t>ἴδω</a:t>
            </a:r>
            <a:r>
              <a:rPr lang="el-GR" dirty="0"/>
              <a:t> </a:t>
            </a:r>
            <a:r>
              <a:rPr lang="el-GR" dirty="0" err="1"/>
              <a:t>ἢ</a:t>
            </a:r>
            <a:r>
              <a:rPr lang="el-GR" dirty="0"/>
              <a:t> </a:t>
            </a:r>
            <a:r>
              <a:rPr lang="el-GR" dirty="0" err="1"/>
              <a:t>ἀκούσω</a:t>
            </a:r>
            <a:r>
              <a:rPr lang="el-GR" dirty="0"/>
              <a:t>, </a:t>
            </a:r>
            <a:r>
              <a:rPr lang="el-GR" dirty="0" err="1"/>
              <a:t>ἢ</a:t>
            </a:r>
            <a:r>
              <a:rPr lang="el-GR" dirty="0"/>
              <a:t> </a:t>
            </a:r>
            <a:r>
              <a:rPr lang="el-GR" dirty="0" err="1"/>
              <a:t>καὶ</a:t>
            </a:r>
            <a:r>
              <a:rPr lang="el-GR" dirty="0"/>
              <a:t> </a:t>
            </a:r>
            <a:r>
              <a:rPr lang="el-GR" dirty="0" err="1"/>
              <a:t>ἄνευ</a:t>
            </a:r>
            <a:r>
              <a:rPr lang="el-GR" dirty="0"/>
              <a:t> </a:t>
            </a:r>
            <a:r>
              <a:rPr lang="el-GR" dirty="0" err="1"/>
              <a:t>θεραπείης</a:t>
            </a:r>
            <a:r>
              <a:rPr lang="el-GR" dirty="0"/>
              <a:t> </a:t>
            </a:r>
            <a:r>
              <a:rPr lang="el-GR" dirty="0" err="1"/>
              <a:t>κατὰ</a:t>
            </a:r>
            <a:r>
              <a:rPr lang="el-GR" dirty="0"/>
              <a:t> </a:t>
            </a:r>
            <a:r>
              <a:rPr lang="el-GR" dirty="0" err="1"/>
              <a:t>βίον</a:t>
            </a:r>
            <a:r>
              <a:rPr lang="el-GR" dirty="0"/>
              <a:t> </a:t>
            </a:r>
            <a:r>
              <a:rPr lang="el-GR" dirty="0" err="1"/>
              <a:t>ἀνθρώπων</a:t>
            </a:r>
            <a:r>
              <a:rPr lang="el-GR" dirty="0"/>
              <a:t>, </a:t>
            </a:r>
            <a:r>
              <a:rPr lang="el-GR" dirty="0" err="1"/>
              <a:t>ἃ</a:t>
            </a:r>
            <a:r>
              <a:rPr lang="el-GR" dirty="0"/>
              <a:t> </a:t>
            </a:r>
            <a:r>
              <a:rPr lang="el-GR" dirty="0" err="1"/>
              <a:t>μὴ</a:t>
            </a:r>
            <a:r>
              <a:rPr lang="el-GR" dirty="0"/>
              <a:t> </a:t>
            </a:r>
            <a:r>
              <a:rPr lang="el-GR" dirty="0" err="1"/>
              <a:t>χρή</a:t>
            </a:r>
            <a:r>
              <a:rPr lang="el-GR" dirty="0"/>
              <a:t> </a:t>
            </a:r>
            <a:r>
              <a:rPr lang="el-GR" dirty="0" err="1"/>
              <a:t>ποτε</a:t>
            </a:r>
            <a:r>
              <a:rPr lang="el-GR" dirty="0"/>
              <a:t> </a:t>
            </a:r>
            <a:r>
              <a:rPr lang="el-GR" dirty="0" err="1"/>
              <a:t>ἐκλαλεῖσθαι</a:t>
            </a:r>
            <a:r>
              <a:rPr lang="el-GR" dirty="0"/>
              <a:t> </a:t>
            </a:r>
            <a:r>
              <a:rPr lang="el-GR" dirty="0" err="1"/>
              <a:t>ἔξω</a:t>
            </a:r>
            <a:r>
              <a:rPr lang="el-GR" dirty="0"/>
              <a:t>, </a:t>
            </a:r>
            <a:r>
              <a:rPr lang="el-GR" dirty="0" err="1"/>
              <a:t>σιγήσομαι</a:t>
            </a:r>
            <a:r>
              <a:rPr lang="el-GR" dirty="0"/>
              <a:t>, </a:t>
            </a:r>
            <a:r>
              <a:rPr lang="el-GR" dirty="0" err="1"/>
              <a:t>ἄρρητα</a:t>
            </a:r>
            <a:r>
              <a:rPr lang="el-GR" dirty="0"/>
              <a:t> </a:t>
            </a:r>
            <a:r>
              <a:rPr lang="el-GR" dirty="0" err="1"/>
              <a:t>ἡγεύμενος</a:t>
            </a:r>
            <a:r>
              <a:rPr lang="el-GR" dirty="0"/>
              <a:t> </a:t>
            </a:r>
            <a:r>
              <a:rPr lang="el-GR" dirty="0" err="1"/>
              <a:t>εἶναι</a:t>
            </a:r>
            <a:r>
              <a:rPr lang="el-GR" dirty="0"/>
              <a:t> </a:t>
            </a:r>
            <a:r>
              <a:rPr lang="el-GR" dirty="0" err="1"/>
              <a:t>τὰ</a:t>
            </a:r>
            <a:r>
              <a:rPr lang="el-GR" dirty="0"/>
              <a:t> </a:t>
            </a:r>
            <a:r>
              <a:rPr lang="el-GR" dirty="0" err="1"/>
              <a:t>τοιαῦτα</a:t>
            </a:r>
            <a:r>
              <a:rPr lang="el-GR" dirty="0"/>
              <a:t>.</a:t>
            </a:r>
          </a:p>
          <a:p>
            <a:pPr marL="0" indent="0">
              <a:buNone/>
            </a:pPr>
            <a:r>
              <a:rPr lang="el-GR" dirty="0" err="1"/>
              <a:t>ὅρκον</a:t>
            </a:r>
            <a:r>
              <a:rPr lang="el-GR" dirty="0"/>
              <a:t> </a:t>
            </a:r>
            <a:r>
              <a:rPr lang="el-GR" dirty="0" err="1"/>
              <a:t>μὲν</a:t>
            </a:r>
            <a:r>
              <a:rPr lang="el-GR" dirty="0"/>
              <a:t> </a:t>
            </a:r>
            <a:r>
              <a:rPr lang="el-GR" dirty="0" err="1"/>
              <a:t>οὖν</a:t>
            </a:r>
            <a:r>
              <a:rPr lang="el-GR" dirty="0"/>
              <a:t> μοι </a:t>
            </a:r>
            <a:r>
              <a:rPr lang="el-GR" dirty="0" err="1"/>
              <a:t>τόνδε</a:t>
            </a:r>
            <a:r>
              <a:rPr lang="el-GR" dirty="0"/>
              <a:t> </a:t>
            </a:r>
            <a:r>
              <a:rPr lang="el-GR" dirty="0" err="1"/>
              <a:t>ἐπιτελέα</a:t>
            </a:r>
            <a:r>
              <a:rPr lang="el-GR" dirty="0"/>
              <a:t> </a:t>
            </a:r>
            <a:r>
              <a:rPr lang="el-GR" dirty="0" err="1"/>
              <a:t>ποιέοντι</a:t>
            </a:r>
            <a:r>
              <a:rPr lang="el-GR" dirty="0"/>
              <a:t>, </a:t>
            </a:r>
            <a:r>
              <a:rPr lang="el-GR" dirty="0" err="1"/>
              <a:t>καὶ</a:t>
            </a:r>
            <a:r>
              <a:rPr lang="el-GR" dirty="0"/>
              <a:t> </a:t>
            </a:r>
            <a:r>
              <a:rPr lang="el-GR" dirty="0" err="1"/>
              <a:t>μὴ</a:t>
            </a:r>
            <a:r>
              <a:rPr lang="el-GR" dirty="0"/>
              <a:t> </a:t>
            </a:r>
            <a:r>
              <a:rPr lang="el-GR" dirty="0" err="1"/>
              <a:t>συγχέοντι</a:t>
            </a:r>
            <a:r>
              <a:rPr lang="el-GR" dirty="0"/>
              <a:t>, </a:t>
            </a:r>
            <a:r>
              <a:rPr lang="el-GR" dirty="0" err="1"/>
              <a:t>εἴη</a:t>
            </a:r>
            <a:r>
              <a:rPr lang="el-GR" dirty="0"/>
              <a:t> </a:t>
            </a:r>
            <a:r>
              <a:rPr lang="el-GR" dirty="0" err="1"/>
              <a:t>ἐπαύρασθαι</a:t>
            </a:r>
            <a:r>
              <a:rPr lang="el-GR" dirty="0"/>
              <a:t> </a:t>
            </a:r>
            <a:r>
              <a:rPr lang="el-GR" dirty="0" err="1"/>
              <a:t>καὶ</a:t>
            </a:r>
            <a:r>
              <a:rPr lang="el-GR" dirty="0"/>
              <a:t> βίου </a:t>
            </a:r>
            <a:r>
              <a:rPr lang="el-GR" dirty="0" err="1"/>
              <a:t>καὶ</a:t>
            </a:r>
            <a:r>
              <a:rPr lang="el-GR" dirty="0"/>
              <a:t> τέχνης </a:t>
            </a:r>
            <a:r>
              <a:rPr lang="el-GR" dirty="0" err="1"/>
              <a:t>δοξαζομένῳ</a:t>
            </a:r>
            <a:r>
              <a:rPr lang="el-GR" dirty="0"/>
              <a:t> </a:t>
            </a:r>
            <a:r>
              <a:rPr lang="el-GR" dirty="0" err="1"/>
              <a:t>παρὰ</a:t>
            </a:r>
            <a:r>
              <a:rPr lang="el-GR" dirty="0"/>
              <a:t> </a:t>
            </a:r>
            <a:r>
              <a:rPr lang="el-GR" dirty="0" err="1"/>
              <a:t>πᾶσιν</a:t>
            </a:r>
            <a:r>
              <a:rPr lang="el-GR" dirty="0"/>
              <a:t> </a:t>
            </a:r>
            <a:r>
              <a:rPr lang="el-GR" dirty="0" err="1"/>
              <a:t>ἀνθρώποις</a:t>
            </a:r>
            <a:r>
              <a:rPr lang="el-GR" dirty="0"/>
              <a:t> </a:t>
            </a:r>
            <a:r>
              <a:rPr lang="el-GR" dirty="0" err="1"/>
              <a:t>ἐς</a:t>
            </a:r>
            <a:r>
              <a:rPr lang="el-GR" dirty="0"/>
              <a:t> </a:t>
            </a:r>
            <a:r>
              <a:rPr lang="el-GR" dirty="0" err="1"/>
              <a:t>τὸν</a:t>
            </a:r>
            <a:r>
              <a:rPr lang="el-GR" dirty="0"/>
              <a:t> </a:t>
            </a:r>
            <a:r>
              <a:rPr lang="el-GR" dirty="0" err="1"/>
              <a:t>αἰεὶ</a:t>
            </a:r>
            <a:r>
              <a:rPr lang="el-GR" dirty="0"/>
              <a:t> </a:t>
            </a:r>
            <a:r>
              <a:rPr lang="el-GR" dirty="0" err="1"/>
              <a:t>χρόνον</a:t>
            </a:r>
            <a:r>
              <a:rPr lang="el-GR" dirty="0"/>
              <a:t>: </a:t>
            </a:r>
            <a:r>
              <a:rPr lang="el-GR" dirty="0" err="1"/>
              <a:t>παραβαίνοντι</a:t>
            </a:r>
            <a:r>
              <a:rPr lang="el-GR" dirty="0"/>
              <a:t> </a:t>
            </a:r>
            <a:r>
              <a:rPr lang="el-GR" dirty="0" err="1"/>
              <a:t>δὲ</a:t>
            </a:r>
            <a:r>
              <a:rPr lang="el-GR" dirty="0"/>
              <a:t> </a:t>
            </a:r>
            <a:r>
              <a:rPr lang="el-GR" dirty="0" err="1"/>
              <a:t>καὶ</a:t>
            </a:r>
            <a:r>
              <a:rPr lang="el-GR" dirty="0"/>
              <a:t> </a:t>
            </a:r>
            <a:r>
              <a:rPr lang="el-GR" dirty="0" err="1"/>
              <a:t>ἐπιορκέοντι</a:t>
            </a:r>
            <a:r>
              <a:rPr lang="el-GR" dirty="0"/>
              <a:t>, </a:t>
            </a:r>
            <a:r>
              <a:rPr lang="el-GR" dirty="0" err="1"/>
              <a:t>τἀναντία</a:t>
            </a:r>
            <a:r>
              <a:rPr lang="el-GR" dirty="0"/>
              <a:t> τούτων.</a:t>
            </a:r>
          </a:p>
          <a:p>
            <a:pPr marL="0" indent="0">
              <a:buNone/>
            </a:pPr>
            <a:endParaRPr lang="en-GB" dirty="0"/>
          </a:p>
        </p:txBody>
      </p:sp>
      <p:sp>
        <p:nvSpPr>
          <p:cNvPr id="4" name="Content Placeholder 2">
            <a:extLst>
              <a:ext uri="{FF2B5EF4-FFF2-40B4-BE49-F238E27FC236}">
                <a16:creationId xmlns:a16="http://schemas.microsoft.com/office/drawing/2014/main" id="{87045C1F-4BB3-2445-9ECD-970596C83372}"/>
              </a:ext>
            </a:extLst>
          </p:cNvPr>
          <p:cNvSpPr txBox="1">
            <a:spLocks/>
          </p:cNvSpPr>
          <p:nvPr/>
        </p:nvSpPr>
        <p:spPr>
          <a:xfrm>
            <a:off x="838200" y="1553980"/>
            <a:ext cx="10515600" cy="4351338"/>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 swear by </a:t>
            </a:r>
            <a:r>
              <a:rPr lang="en-GB" dirty="0">
                <a:hlinkClick r:id="rId2" tooltip="Apollo"/>
              </a:rPr>
              <a:t>Apollo</a:t>
            </a:r>
            <a:r>
              <a:rPr lang="en-GB" dirty="0"/>
              <a:t> Physician, by </a:t>
            </a:r>
            <a:r>
              <a:rPr lang="en-GB" dirty="0">
                <a:hlinkClick r:id="rId3" tooltip="Asclepius"/>
              </a:rPr>
              <a:t>Asclepius</a:t>
            </a:r>
            <a:r>
              <a:rPr lang="en-GB" dirty="0"/>
              <a:t>, by </a:t>
            </a:r>
            <a:r>
              <a:rPr lang="en-GB" dirty="0">
                <a:hlinkClick r:id="rId4" tooltip="Hygieia"/>
              </a:rPr>
              <a:t>Hygieia</a:t>
            </a:r>
            <a:r>
              <a:rPr lang="en-GB" dirty="0"/>
              <a:t>, by </a:t>
            </a:r>
            <a:r>
              <a:rPr lang="en-GB" dirty="0">
                <a:hlinkClick r:id="rId5" tooltip="Panacea"/>
              </a:rPr>
              <a:t>Panacea</a:t>
            </a:r>
            <a:r>
              <a:rPr lang="en-GB" dirty="0"/>
              <a:t>, and by all the gods and goddesses, making them my witnesses, that I will carry out, according to my ability and judgment, this oath and this indenture.</a:t>
            </a:r>
          </a:p>
          <a:p>
            <a:pPr marL="0" indent="0">
              <a:buNone/>
            </a:pPr>
            <a:r>
              <a:rPr lang="en-GB" dirty="0"/>
              <a:t>To hold my teacher in this art equal to my own parents; to make him partner in my livelihood; when he is in need of </a:t>
            </a:r>
            <a:r>
              <a:rPr lang="en-GB" dirty="0">
                <a:hlinkClick r:id="rId6" tooltip="Common ownership"/>
              </a:rPr>
              <a:t>money to share</a:t>
            </a:r>
            <a:r>
              <a:rPr lang="en-GB" dirty="0"/>
              <a:t> mine with him; to consider his family as my own brothers, and to teach them this art, if they want to learn it, without fee or indenture; to impart precept, oral instruction, and all other instruction to my own sons, the sons of my teacher, and to indentured pupils who have taken the physician’s oath, but to nobody else.</a:t>
            </a:r>
          </a:p>
          <a:p>
            <a:pPr marL="0" indent="0">
              <a:buNone/>
            </a:pPr>
            <a:r>
              <a:rPr lang="en-GB" dirty="0"/>
              <a:t>I will use treatment to help the sick according to my ability and judgment, but never with a view to injury and wrong-doing. Neither will I administer a poison to anybody when asked to do so, nor will I suggest such a course. Similarly I will not give to a woman a </a:t>
            </a:r>
            <a:r>
              <a:rPr lang="en-GB" dirty="0">
                <a:hlinkClick r:id="rId7" tooltip="Pessary"/>
              </a:rPr>
              <a:t>pessary</a:t>
            </a:r>
            <a:r>
              <a:rPr lang="en-GB" dirty="0"/>
              <a:t> to cause abortion. But I will keep pure and holy both my life and my art. I will not use the knife, not even, verily, on sufferers from </a:t>
            </a:r>
            <a:r>
              <a:rPr lang="en-GB" dirty="0">
                <a:hlinkClick r:id="rId8" tooltip="Kidney stone"/>
              </a:rPr>
              <a:t>stone</a:t>
            </a:r>
            <a:r>
              <a:rPr lang="en-GB" dirty="0"/>
              <a:t>, but I will give place to such as are craftsmen therein.</a:t>
            </a:r>
          </a:p>
          <a:p>
            <a:pPr marL="0" indent="0">
              <a:buNone/>
            </a:pPr>
            <a:r>
              <a:rPr lang="en-GB" dirty="0"/>
              <a:t>Into whatsoever houses I enter, I will enter to help the sick, and I will abstain from all intentional wrong-doing and harm, especially from abusing the bodies of </a:t>
            </a:r>
            <a:r>
              <a:rPr lang="en-GB" dirty="0">
                <a:hlinkClick r:id="rId9" tooltip="Gender equality"/>
              </a:rPr>
              <a:t>man or woman</a:t>
            </a:r>
            <a:r>
              <a:rPr lang="en-GB" dirty="0"/>
              <a:t>, </a:t>
            </a:r>
            <a:r>
              <a:rPr lang="en-GB" dirty="0">
                <a:hlinkClick r:id="rId10" tooltip="Social equality"/>
              </a:rPr>
              <a:t>bond or free</a:t>
            </a:r>
            <a:r>
              <a:rPr lang="en-GB" dirty="0"/>
              <a:t>. And whatsoever I shall see or hear in the course of my profession, as well as outside my profession in my intercourse with men, if it be what should not be published abroad, I will never divulge, holding such things to be holy secrets.</a:t>
            </a:r>
          </a:p>
          <a:p>
            <a:pPr marL="0" indent="0">
              <a:buNone/>
            </a:pPr>
            <a:r>
              <a:rPr lang="en-GB" dirty="0"/>
              <a:t>Now if I carry out this oath, and break it not, may I gain for ever reputation among all men for my life and for my art; but if I break it and forswear myself, may the opposite befall me.</a:t>
            </a:r>
            <a:r>
              <a:rPr lang="en-GB" baseline="30000" dirty="0">
                <a:hlinkClick r:id="rId11"/>
              </a:rPr>
              <a:t>[6]</a:t>
            </a:r>
            <a:r>
              <a:rPr lang="en-GB" dirty="0"/>
              <a:t> – Translation by W.H.S. Jones.</a:t>
            </a:r>
          </a:p>
          <a:p>
            <a:endParaRPr lang="en-GB" dirty="0"/>
          </a:p>
        </p:txBody>
      </p:sp>
      <p:sp>
        <p:nvSpPr>
          <p:cNvPr id="5" name="Content Placeholder 2">
            <a:extLst>
              <a:ext uri="{FF2B5EF4-FFF2-40B4-BE49-F238E27FC236}">
                <a16:creationId xmlns:a16="http://schemas.microsoft.com/office/drawing/2014/main" id="{16034032-1808-474B-AC9F-D8E87A55BD42}"/>
              </a:ext>
            </a:extLst>
          </p:cNvPr>
          <p:cNvSpPr txBox="1">
            <a:spLocks/>
          </p:cNvSpPr>
          <p:nvPr/>
        </p:nvSpPr>
        <p:spPr>
          <a:xfrm>
            <a:off x="1113972" y="195988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6" name="Content Placeholder 2">
            <a:extLst>
              <a:ext uri="{FF2B5EF4-FFF2-40B4-BE49-F238E27FC236}">
                <a16:creationId xmlns:a16="http://schemas.microsoft.com/office/drawing/2014/main" id="{AEDD83E2-918B-5E44-B3E2-1ED4E52D566C}"/>
              </a:ext>
            </a:extLst>
          </p:cNvPr>
          <p:cNvSpPr txBox="1">
            <a:spLocks/>
          </p:cNvSpPr>
          <p:nvPr/>
        </p:nvSpPr>
        <p:spPr>
          <a:xfrm>
            <a:off x="867232" y="1581196"/>
            <a:ext cx="10515600" cy="4351338"/>
          </a:xfrm>
          <a:prstGeom prst="rect">
            <a:avLst/>
          </a:prstGeom>
          <a:solidFill>
            <a:schemeClr val="bg1"/>
          </a:solid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 swear to </a:t>
            </a:r>
            <a:r>
              <a:rPr lang="en-GB" dirty="0" err="1"/>
              <a:t>fulfill</a:t>
            </a:r>
            <a:r>
              <a:rPr lang="en-GB" dirty="0"/>
              <a:t>, to the best of my ability and judgment, this covenant:</a:t>
            </a:r>
          </a:p>
          <a:p>
            <a:pPr marL="0" indent="0">
              <a:buNone/>
            </a:pPr>
            <a:r>
              <a:rPr lang="en-GB" dirty="0"/>
              <a:t>I will respect the hard-won scientific gains of those physicians in whose steps I walk, </a:t>
            </a:r>
            <a:r>
              <a:rPr lang="en-GB" sz="2700" dirty="0"/>
              <a:t>and gladly share such knowledge as is mine with those who are to follow.</a:t>
            </a:r>
          </a:p>
          <a:p>
            <a:pPr marL="0" indent="0">
              <a:buNone/>
            </a:pPr>
            <a:r>
              <a:rPr lang="en-GB" sz="2700" dirty="0"/>
              <a:t>I will apply, for the benefit of the sick, all measures [that] are required, avoiding those twin traps of overtreatment and </a:t>
            </a:r>
            <a:r>
              <a:rPr lang="en-GB" sz="2700" dirty="0">
                <a:hlinkClick r:id="rId12" tooltip="Therapeutic nihilism">
                  <a:extLst>
                    <a:ext uri="{A12FA001-AC4F-418D-AE19-62706E023703}">
                      <ahyp:hlinkClr xmlns:ahyp="http://schemas.microsoft.com/office/drawing/2018/hyperlinkcolor" val="tx"/>
                    </a:ext>
                  </a:extLst>
                </a:hlinkClick>
              </a:rPr>
              <a:t>therapeutic nihilism</a:t>
            </a:r>
            <a:r>
              <a:rPr lang="en-GB" sz="2700" dirty="0"/>
              <a:t>.</a:t>
            </a:r>
          </a:p>
          <a:p>
            <a:pPr marL="0" indent="0">
              <a:buNone/>
            </a:pPr>
            <a:r>
              <a:rPr lang="en-GB" sz="2700" dirty="0"/>
              <a:t>I will remember that there is art to medicine as well as science, and that warmth, sympathy, and understanding may outweigh the surgeon's knife or the chemist's drug.</a:t>
            </a:r>
          </a:p>
          <a:p>
            <a:pPr marL="0" indent="0">
              <a:buNone/>
            </a:pPr>
            <a:r>
              <a:rPr lang="en-GB" sz="2700" dirty="0"/>
              <a:t>I will not be ashamed to say "I know not," nor will I fail to call in my colleagues when the skills of another are needed for a patient's recovery.</a:t>
            </a:r>
          </a:p>
          <a:p>
            <a:pPr marL="0" indent="0">
              <a:buNone/>
            </a:pPr>
            <a:r>
              <a:rPr lang="en-GB" sz="2700" dirty="0"/>
              <a:t>I will respect the privacy of my patients, for their problems are not disclosed to me that the world may know. Most especially must I tread with care in matters of life and death. If it is given me to save a life, all thanks. But it may also be within my power to take a life; this awesome responsibility must be faced with great humbleness and awareness of my own frailty. Above all, I must not play at God.</a:t>
            </a:r>
          </a:p>
          <a:p>
            <a:pPr marL="0" indent="0">
              <a:buNone/>
            </a:pPr>
            <a:r>
              <a:rPr lang="en-GB" sz="2700" dirty="0"/>
              <a:t>I will remember that I do not treat a fever chart, a cancerous growth, but a sick human being, whose illness may affect the person's family and economic stability. My responsibility includes these related problems, if I am to care adequately for the sick.</a:t>
            </a:r>
          </a:p>
          <a:p>
            <a:pPr marL="0" indent="0">
              <a:buNone/>
            </a:pPr>
            <a:r>
              <a:rPr lang="en-GB" sz="2700" dirty="0"/>
              <a:t>I will prevent disease whenever I can, for prevention is preferable to cure.</a:t>
            </a:r>
          </a:p>
          <a:p>
            <a:pPr marL="0" indent="0">
              <a:buNone/>
            </a:pPr>
            <a:r>
              <a:rPr lang="en-GB" sz="2700" dirty="0"/>
              <a:t>I will protect the environment which sustains us, in the knowledge that the continuing health of ourselves and our societies is dependent on a healthy planet.</a:t>
            </a:r>
          </a:p>
          <a:p>
            <a:pPr marL="0" indent="0">
              <a:buNone/>
            </a:pPr>
            <a:r>
              <a:rPr lang="en-GB" sz="2700" dirty="0"/>
              <a:t>I will remember that I remain a member of society, with special obligations to all my fellow human beings, those sound of mind and body as well as the infirm.</a:t>
            </a:r>
          </a:p>
          <a:p>
            <a:pPr marL="0" indent="0">
              <a:buNone/>
            </a:pPr>
            <a:r>
              <a:rPr lang="en-GB" sz="2700" dirty="0"/>
              <a:t>If I do not violate this oath, may I enjoy life and art, respected while I live and remembered with affection thereafter. May I always act so as to preserve the finest traditions of my calling and may I long experience the joy of healing those who seek my help.</a:t>
            </a:r>
          </a:p>
          <a:p>
            <a:endParaRPr lang="en-GB" dirty="0"/>
          </a:p>
        </p:txBody>
      </p:sp>
      <p:sp>
        <p:nvSpPr>
          <p:cNvPr id="7" name="Content Placeholder 2">
            <a:extLst>
              <a:ext uri="{FF2B5EF4-FFF2-40B4-BE49-F238E27FC236}">
                <a16:creationId xmlns:a16="http://schemas.microsoft.com/office/drawing/2014/main" id="{70E94E67-4AFC-7B40-9038-C40283F0D4E6}"/>
              </a:ext>
            </a:extLst>
          </p:cNvPr>
          <p:cNvSpPr txBox="1">
            <a:spLocks/>
          </p:cNvSpPr>
          <p:nvPr/>
        </p:nvSpPr>
        <p:spPr>
          <a:xfrm>
            <a:off x="867232" y="1576886"/>
            <a:ext cx="10515600" cy="4351338"/>
          </a:xfrm>
          <a:prstGeom prst="rect">
            <a:avLst/>
          </a:prstGeom>
          <a:solidFill>
            <a:schemeClr val="bg1"/>
          </a:solidFill>
        </p:spPr>
        <p:txBody>
          <a:bodyPr vert="horz" lIns="91440" tIns="45720" rIns="91440" bIns="4572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best of my ability and judgment</a:t>
            </a:r>
          </a:p>
          <a:p>
            <a:pPr marL="0" indent="0">
              <a:buNone/>
            </a:pPr>
            <a:r>
              <a:rPr lang="en-GB" dirty="0"/>
              <a:t>share such knowledge</a:t>
            </a:r>
          </a:p>
          <a:p>
            <a:pPr marL="0" indent="0">
              <a:buNone/>
            </a:pPr>
            <a:r>
              <a:rPr lang="en-GB" dirty="0"/>
              <a:t>all measures [that] are required</a:t>
            </a:r>
          </a:p>
          <a:p>
            <a:pPr marL="0" indent="0">
              <a:buNone/>
            </a:pPr>
            <a:r>
              <a:rPr lang="en-GB" dirty="0"/>
              <a:t>warmth, sympathy, and understanding</a:t>
            </a:r>
          </a:p>
          <a:p>
            <a:pPr marL="0" indent="0">
              <a:buNone/>
            </a:pPr>
            <a:r>
              <a:rPr lang="en-GB" dirty="0"/>
              <a:t>not be ashamed to say "I know not,"</a:t>
            </a:r>
          </a:p>
          <a:p>
            <a:pPr marL="0" indent="0">
              <a:buNone/>
            </a:pPr>
            <a:r>
              <a:rPr lang="en-GB" dirty="0"/>
              <a:t>respect the privacy of my patients</a:t>
            </a:r>
          </a:p>
          <a:p>
            <a:pPr marL="0" indent="0">
              <a:buNone/>
            </a:pPr>
            <a:r>
              <a:rPr lang="en-GB" dirty="0"/>
              <a:t>responsibility must be faced with great humbleness and awareness of my own frailty. Above all, I must not play at God.</a:t>
            </a:r>
          </a:p>
          <a:p>
            <a:pPr marL="0" indent="0">
              <a:buNone/>
            </a:pPr>
            <a:r>
              <a:rPr lang="en-GB" dirty="0"/>
              <a:t>human being, whose illness may affect the person's family and economic stability.</a:t>
            </a:r>
          </a:p>
          <a:p>
            <a:pPr marL="0" indent="0">
              <a:buNone/>
            </a:pPr>
            <a:r>
              <a:rPr lang="en-GB" dirty="0"/>
              <a:t>prevention is preferable to cure.</a:t>
            </a:r>
          </a:p>
          <a:p>
            <a:pPr marL="0" indent="0">
              <a:buNone/>
            </a:pPr>
            <a:r>
              <a:rPr lang="en-GB" dirty="0"/>
              <a:t>health of ourselves and our societies is dependent on a healthy planet.</a:t>
            </a:r>
          </a:p>
          <a:p>
            <a:pPr marL="0" indent="0">
              <a:buNone/>
            </a:pPr>
            <a:r>
              <a:rPr lang="en-GB" dirty="0"/>
              <a:t>special obligations to all my fellow human beings</a:t>
            </a:r>
          </a:p>
          <a:p>
            <a:pPr marL="0" indent="0">
              <a:buNone/>
            </a:pPr>
            <a:r>
              <a:rPr lang="en-GB" dirty="0"/>
              <a:t>preserve the finest traditions of my calling</a:t>
            </a:r>
          </a:p>
        </p:txBody>
      </p:sp>
      <p:sp>
        <p:nvSpPr>
          <p:cNvPr id="8" name="Content Placeholder 2">
            <a:extLst>
              <a:ext uri="{FF2B5EF4-FFF2-40B4-BE49-F238E27FC236}">
                <a16:creationId xmlns:a16="http://schemas.microsoft.com/office/drawing/2014/main" id="{A46FE84E-A27C-F546-ACB6-1317CFAD8882}"/>
              </a:ext>
            </a:extLst>
          </p:cNvPr>
          <p:cNvSpPr txBox="1">
            <a:spLocks/>
          </p:cNvSpPr>
          <p:nvPr/>
        </p:nvSpPr>
        <p:spPr>
          <a:xfrm>
            <a:off x="870855" y="1579382"/>
            <a:ext cx="10515600" cy="4351338"/>
          </a:xfrm>
          <a:prstGeom prst="rect">
            <a:avLst/>
          </a:prstGeom>
          <a:solidFill>
            <a:schemeClr val="bg1"/>
          </a:solidFill>
        </p:spPr>
        <p:txBody>
          <a:bodyPr vert="horz" lIns="91440" tIns="45720" rIns="91440" bIns="4572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best of my </a:t>
            </a:r>
            <a:r>
              <a:rPr lang="en-GB" dirty="0">
                <a:solidFill>
                  <a:srgbClr val="FF0000"/>
                </a:solidFill>
              </a:rPr>
              <a:t>ability and judgment</a:t>
            </a:r>
          </a:p>
          <a:p>
            <a:pPr marL="0" indent="0">
              <a:buNone/>
            </a:pPr>
            <a:r>
              <a:rPr lang="en-GB" dirty="0">
                <a:solidFill>
                  <a:srgbClr val="FF0000"/>
                </a:solidFill>
              </a:rPr>
              <a:t>share</a:t>
            </a:r>
            <a:r>
              <a:rPr lang="en-GB" dirty="0"/>
              <a:t> such </a:t>
            </a:r>
            <a:r>
              <a:rPr lang="en-GB" dirty="0">
                <a:solidFill>
                  <a:srgbClr val="FF0000"/>
                </a:solidFill>
              </a:rPr>
              <a:t>knowledge</a:t>
            </a:r>
          </a:p>
          <a:p>
            <a:pPr marL="0" indent="0">
              <a:buNone/>
            </a:pPr>
            <a:r>
              <a:rPr lang="en-GB" dirty="0">
                <a:solidFill>
                  <a:srgbClr val="FF0000"/>
                </a:solidFill>
              </a:rPr>
              <a:t>all measures </a:t>
            </a:r>
            <a:r>
              <a:rPr lang="en-GB" dirty="0"/>
              <a:t>[that] are required</a:t>
            </a:r>
          </a:p>
          <a:p>
            <a:pPr marL="0" indent="0">
              <a:buNone/>
            </a:pPr>
            <a:r>
              <a:rPr lang="en-GB" dirty="0"/>
              <a:t>warmth, </a:t>
            </a:r>
            <a:r>
              <a:rPr lang="en-GB" dirty="0">
                <a:solidFill>
                  <a:srgbClr val="FF0000"/>
                </a:solidFill>
              </a:rPr>
              <a:t>sympathy, and understanding</a:t>
            </a:r>
          </a:p>
          <a:p>
            <a:pPr marL="0" indent="0">
              <a:buNone/>
            </a:pPr>
            <a:r>
              <a:rPr lang="en-GB" dirty="0"/>
              <a:t>not be ashamed to </a:t>
            </a:r>
            <a:r>
              <a:rPr lang="en-GB" dirty="0">
                <a:solidFill>
                  <a:srgbClr val="FF0000"/>
                </a:solidFill>
              </a:rPr>
              <a:t>say "I know not,"</a:t>
            </a:r>
          </a:p>
          <a:p>
            <a:pPr marL="0" indent="0">
              <a:buNone/>
            </a:pPr>
            <a:r>
              <a:rPr lang="en-GB" dirty="0"/>
              <a:t>respect the </a:t>
            </a:r>
            <a:r>
              <a:rPr lang="en-GB" dirty="0">
                <a:solidFill>
                  <a:srgbClr val="FF0000"/>
                </a:solidFill>
              </a:rPr>
              <a:t>privacy</a:t>
            </a:r>
            <a:r>
              <a:rPr lang="en-GB" dirty="0"/>
              <a:t> of my patients</a:t>
            </a:r>
          </a:p>
          <a:p>
            <a:pPr marL="0" indent="0">
              <a:buNone/>
            </a:pPr>
            <a:r>
              <a:rPr lang="en-GB" dirty="0"/>
              <a:t>responsibility must be faced with great </a:t>
            </a:r>
            <a:r>
              <a:rPr lang="en-GB" dirty="0">
                <a:solidFill>
                  <a:srgbClr val="FF0000"/>
                </a:solidFill>
              </a:rPr>
              <a:t>humbleness and awareness </a:t>
            </a:r>
            <a:r>
              <a:rPr lang="en-GB" dirty="0"/>
              <a:t>of my own frailty. Above all, I must not play at God.</a:t>
            </a:r>
          </a:p>
          <a:p>
            <a:pPr marL="0" indent="0">
              <a:buNone/>
            </a:pPr>
            <a:r>
              <a:rPr lang="en-GB" dirty="0"/>
              <a:t>human being, whose illness may affect the </a:t>
            </a:r>
            <a:r>
              <a:rPr lang="en-GB" dirty="0">
                <a:solidFill>
                  <a:srgbClr val="FF0000"/>
                </a:solidFill>
              </a:rPr>
              <a:t>person's family and economic stability</a:t>
            </a:r>
            <a:r>
              <a:rPr lang="en-GB" dirty="0"/>
              <a:t>.</a:t>
            </a:r>
          </a:p>
          <a:p>
            <a:pPr marL="0" indent="0">
              <a:buNone/>
            </a:pPr>
            <a:r>
              <a:rPr lang="en-GB" dirty="0">
                <a:solidFill>
                  <a:srgbClr val="FF0000"/>
                </a:solidFill>
              </a:rPr>
              <a:t>prevention</a:t>
            </a:r>
            <a:r>
              <a:rPr lang="en-GB" dirty="0"/>
              <a:t> is preferable to cure.</a:t>
            </a:r>
          </a:p>
          <a:p>
            <a:pPr marL="0" indent="0">
              <a:buNone/>
            </a:pPr>
            <a:r>
              <a:rPr lang="en-GB" dirty="0"/>
              <a:t>health of ourselves and our </a:t>
            </a:r>
            <a:r>
              <a:rPr lang="en-GB" dirty="0">
                <a:solidFill>
                  <a:srgbClr val="FF0000"/>
                </a:solidFill>
              </a:rPr>
              <a:t>societies</a:t>
            </a:r>
            <a:r>
              <a:rPr lang="en-GB" dirty="0"/>
              <a:t> is dependent on a healthy planet.</a:t>
            </a:r>
          </a:p>
          <a:p>
            <a:pPr marL="0" indent="0">
              <a:buNone/>
            </a:pPr>
            <a:r>
              <a:rPr lang="en-GB" dirty="0"/>
              <a:t>special </a:t>
            </a:r>
            <a:r>
              <a:rPr lang="en-GB" dirty="0">
                <a:solidFill>
                  <a:srgbClr val="FF0000"/>
                </a:solidFill>
              </a:rPr>
              <a:t>obligations</a:t>
            </a:r>
            <a:r>
              <a:rPr lang="en-GB" dirty="0"/>
              <a:t> to all my fellow </a:t>
            </a:r>
            <a:r>
              <a:rPr lang="en-GB" dirty="0">
                <a:solidFill>
                  <a:srgbClr val="FF0000"/>
                </a:solidFill>
              </a:rPr>
              <a:t>human beings</a:t>
            </a:r>
          </a:p>
          <a:p>
            <a:pPr marL="0" indent="0">
              <a:buNone/>
            </a:pPr>
            <a:r>
              <a:rPr lang="en-GB" dirty="0">
                <a:solidFill>
                  <a:srgbClr val="FF0000"/>
                </a:solidFill>
              </a:rPr>
              <a:t>preserve the finest traditions </a:t>
            </a:r>
            <a:r>
              <a:rPr lang="en-GB" dirty="0"/>
              <a:t>of my calling</a:t>
            </a:r>
          </a:p>
        </p:txBody>
      </p:sp>
      <p:pic>
        <p:nvPicPr>
          <p:cNvPr id="10" name="Picture 9" descr="A picture containing clock&#10;&#10;Description automatically generated">
            <a:extLst>
              <a:ext uri="{FF2B5EF4-FFF2-40B4-BE49-F238E27FC236}">
                <a16:creationId xmlns:a16="http://schemas.microsoft.com/office/drawing/2014/main" id="{7A25266F-2758-6944-A904-A6A92E09A7A3}"/>
              </a:ext>
            </a:extLst>
          </p:cNvPr>
          <p:cNvPicPr>
            <a:picLocks noChangeAspect="1"/>
          </p:cNvPicPr>
          <p:nvPr/>
        </p:nvPicPr>
        <p:blipFill>
          <a:blip r:embed="rId13">
            <a:alphaModFix amt="11000"/>
          </a:blip>
          <a:stretch>
            <a:fillRect/>
          </a:stretch>
        </p:blipFill>
        <p:spPr>
          <a:xfrm>
            <a:off x="3816349" y="1703388"/>
            <a:ext cx="4806043" cy="4485640"/>
          </a:xfrm>
          <a:prstGeom prst="rect">
            <a:avLst/>
          </a:prstGeom>
        </p:spPr>
      </p:pic>
    </p:spTree>
    <p:extLst>
      <p:ext uri="{BB962C8B-B14F-4D97-AF65-F5344CB8AC3E}">
        <p14:creationId xmlns:p14="http://schemas.microsoft.com/office/powerpoint/2010/main" val="26314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1" animBg="1"/>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1608</Words>
  <Application>Microsoft Macintosh PowerPoint</Application>
  <PresentationFormat>Widescreen</PresentationFormat>
  <Paragraphs>127</Paragraphs>
  <Slides>23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American Typewriter</vt:lpstr>
      <vt:lpstr>Arial</vt:lpstr>
      <vt:lpstr>Calibri</vt:lpstr>
      <vt:lpstr>Calibri Light</vt:lpstr>
      <vt:lpstr>Office Theme</vt:lpstr>
      <vt:lpstr>Coding Code of Conduct</vt:lpstr>
      <vt:lpstr>Overview</vt:lpstr>
      <vt:lpstr>Aileen covered this already</vt:lpstr>
      <vt:lpstr>Why bother?</vt:lpstr>
      <vt:lpstr>Humans versus robots</vt:lpstr>
      <vt:lpstr>What is already in place?</vt:lpstr>
      <vt:lpstr>Who do I pay attention to?</vt:lpstr>
      <vt:lpstr>Other Sectors</vt:lpstr>
      <vt:lpstr>Dissecting the Hippocratic Oath</vt:lpstr>
      <vt:lpstr>Key Variables for Consideration</vt:lpstr>
      <vt:lpstr>Why is it important?</vt:lpstr>
      <vt:lpstr>Political will / ability / competence</vt:lpstr>
      <vt:lpstr>PowerPoint Presentation</vt:lpstr>
      <vt:lpstr>What are the risks?</vt:lpstr>
      <vt:lpstr>PowerPoint Presentation</vt:lpstr>
      <vt:lpstr>PowerPoint Presentation</vt:lpstr>
      <vt:lpstr>PowerPoint Presentation</vt:lpstr>
      <vt:lpstr>What do we need then?</vt:lpstr>
      <vt:lpstr>Code of Conduct Distillation: Values</vt:lpstr>
      <vt:lpstr>Code of Conduct Distillation: Stakeholders</vt:lpstr>
      <vt:lpstr>Final thoughts</vt:lpstr>
      <vt:lpstr>PowerPoint Presentation</vt:lpstr>
      <vt:lpstr>DataKind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Coding Code of Conduct</dc:title>
  <dc:creator>Lex, Elisabeth</dc:creator>
  <cp:lastModifiedBy>Lex, Elisabeth</cp:lastModifiedBy>
  <cp:revision>15</cp:revision>
  <dcterms:created xsi:type="dcterms:W3CDTF">2020-03-16T07:05:43Z</dcterms:created>
  <dcterms:modified xsi:type="dcterms:W3CDTF">2020-05-21T16:17:20Z</dcterms:modified>
</cp:coreProperties>
</file>